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70" r:id="rId5"/>
    <p:sldId id="262" r:id="rId6"/>
    <p:sldId id="261" r:id="rId7"/>
    <p:sldId id="263" r:id="rId8"/>
    <p:sldId id="269" r:id="rId9"/>
    <p:sldId id="266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AEDF251-20C6-458E-9F8E-6A8CC5CCF628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3244E3-5033-4C94-B5E1-9943B82EDDA5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9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1F488-167E-44B8-BD3B-2C957A2F3021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110B6-5AEC-4F42-B49F-6D5C7B49E7C6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27569-0A95-47BD-A87A-E82123049EE1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8BA8D-4616-48FE-85C4-EC25E22CB9DD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70C83-FF0F-430A-BEB1-FB873D38ECE7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25986-89EC-42AA-8E69-1D3CB7DA37C3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2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CC2273-AFED-4E31-95EB-46984B107596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8D8246-C374-4A71-9748-7BA5EDB7D46F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0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E3726-54F0-4AB6-87E3-3C58E332747E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9BFD9-AB82-47B2-B1DC-1042C9B4C624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5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03489-2CA5-4F42-8FE8-B9172CB2A566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99FB5-D472-4A40-9F92-20D5115381D0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30AD4-97EF-4185-80FA-7FB59992C2E2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44431-6C60-4F1F-9443-B73C3DC6C1E5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8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53C16-C7A8-4184-93EE-5657B28AF189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30587-17DA-49CA-B7C7-5C2B4C4FD30E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8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8779F5-C139-4B36-A55A-CA806867F02E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AF66F4A-723B-42DE-ADF7-13FD3D5A8AF1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87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E2BA3AE8-8579-4C46-BCA2-87F9A719A1C5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B3E086-9B0D-4965-ABED-2CB38E271A69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2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F4B96A-49D9-4702-8019-890CD49C86E0}" type="datetimeFigureOut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2024/9/9</a:t>
            </a:fld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2E6298-2699-4C83-A801-C19B03D2D03B}" type="slidenum">
              <a:rPr lang="zh-TW" alt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8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標題 3"/>
          <p:cNvSpPr>
            <a:spLocks/>
          </p:cNvSpPr>
          <p:nvPr/>
        </p:nvSpPr>
        <p:spPr bwMode="auto">
          <a:xfrm>
            <a:off x="1163637" y="1836146"/>
            <a:ext cx="68405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dist" fontAlgn="base">
              <a:spcBef>
                <a:spcPct val="35000"/>
              </a:spcBef>
              <a:spcAft>
                <a:spcPct val="50000"/>
              </a:spcAft>
            </a:pPr>
            <a:r>
              <a:rPr lang="zh-TW" altLang="en-US" sz="5800" b="1" dirty="0">
                <a:solidFill>
                  <a:srgbClr val="FFC000"/>
                </a:solidFill>
                <a:latin typeface="+mn-ea"/>
                <a:ea typeface="文鼎海報體" panose="02010609010101010101" pitchFamily="49" charset="-120"/>
              </a:rPr>
              <a:t>四年四班班親會</a:t>
            </a:r>
          </a:p>
        </p:txBody>
      </p:sp>
      <p:sp>
        <p:nvSpPr>
          <p:cNvPr id="5125" name="標題 3"/>
          <p:cNvSpPr>
            <a:spLocks/>
          </p:cNvSpPr>
          <p:nvPr/>
        </p:nvSpPr>
        <p:spPr bwMode="auto">
          <a:xfrm>
            <a:off x="1995486" y="3501008"/>
            <a:ext cx="51768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dist" fontAlgn="base">
              <a:spcBef>
                <a:spcPct val="35000"/>
              </a:spcBef>
              <a:spcAft>
                <a:spcPct val="50000"/>
              </a:spcAft>
            </a:pPr>
            <a:r>
              <a:rPr lang="zh-TW" altLang="en-US" sz="7200" b="1" dirty="0">
                <a:solidFill>
                  <a:srgbClr val="FFC000"/>
                </a:solidFill>
                <a:latin typeface="+mn-ea"/>
                <a:ea typeface="文鼎海報體" panose="02010609010101010101" pitchFamily="49" charset="-120"/>
              </a:rPr>
              <a:t>歡迎蒞臨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499992" y="49827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稍等更多家長加入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分開始</a:t>
            </a:r>
          </a:p>
        </p:txBody>
      </p:sp>
    </p:spTree>
    <p:extLst>
      <p:ext uri="{BB962C8B-B14F-4D97-AF65-F5344CB8AC3E}">
        <p14:creationId xmlns:p14="http://schemas.microsoft.com/office/powerpoint/2010/main" val="3832974189"/>
      </p:ext>
    </p:extLst>
  </p:cSld>
  <p:clrMapOvr>
    <a:masterClrMapping/>
  </p:clrMapOvr>
  <p:transition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數學教學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259632" y="2119313"/>
            <a:ext cx="6604208" cy="36052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每天功課：習作、隨堂演練複習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具體操作、小組偕同學習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小天使協助 → 精熟學習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077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評分標準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259632" y="1772816"/>
            <a:ext cx="6604208" cy="395170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平時成績：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(50%)</a:t>
            </a:r>
          </a:p>
          <a:p>
            <a:pPr marL="0" indent="0" eaLnBrk="1" hangingPunct="1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作業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-15%</a:t>
            </a:r>
          </a:p>
          <a:p>
            <a:pPr marL="0" indent="0" eaLnBrk="1" hangingPunct="1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小考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-15%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學習態度(上課發言、團體合作）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-20%</a:t>
            </a:r>
          </a:p>
          <a:p>
            <a:pPr marL="0" indent="0" eaLnBrk="1" hangingPunct="1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</a:p>
          <a:p>
            <a:pPr marL="0" indent="0" eaLnBrk="1" hangingPunct="1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定期考試：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(50%)</a:t>
            </a:r>
          </a:p>
          <a:p>
            <a:pPr marL="0" indent="0" eaLnBrk="1" hangingPunct="1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第一次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-25%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第二次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-25%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2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136" y="620688"/>
            <a:ext cx="6408712" cy="576391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3311" y="525086"/>
            <a:ext cx="6964363" cy="1201737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感謝您的蒞臨</a:t>
            </a:r>
            <a:br>
              <a:rPr lang="zh-TW" altLang="en-US" b="1" dirty="0">
                <a:solidFill>
                  <a:srgbClr val="FFC000"/>
                </a:solidFill>
                <a:latin typeface="文鼎海報體" pitchFamily="81" charset="-120"/>
                <a:ea typeface="文鼎海報體" pitchFamily="81" charset="-120"/>
              </a:rPr>
            </a:b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8448" y="2121407"/>
            <a:ext cx="6585920" cy="3602736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成功的教育活動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除了老師的努力之外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更需要您的參與和支持</a:t>
            </a:r>
            <a:endParaRPr lang="en-US" altLang="zh-TW" sz="4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謝謝您</a:t>
            </a:r>
          </a:p>
        </p:txBody>
      </p:sp>
    </p:spTree>
    <p:extLst>
      <p:ext uri="{BB962C8B-B14F-4D97-AF65-F5344CB8AC3E}">
        <p14:creationId xmlns:p14="http://schemas.microsoft.com/office/powerpoint/2010/main" val="298286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31519" y="473224"/>
            <a:ext cx="7680960" cy="1371600"/>
          </a:xfrm>
        </p:spPr>
        <p:txBody>
          <a:bodyPr/>
          <a:lstStyle/>
          <a:p>
            <a:pPr algn="l"/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導師簡介：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71600" y="1484784"/>
            <a:ext cx="7200799" cy="4392487"/>
          </a:xfrm>
        </p:spPr>
        <p:txBody>
          <a:bodyPr/>
          <a:lstStyle/>
          <a:p>
            <a:r>
              <a:rPr lang="zh-TW" altLang="en-US" sz="2800" dirty="0"/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   名 ： 蔡駿樺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   歷 ： 嘉義大學教育系國小教育組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臺北教育大學體育系碩士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教學資歷：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新北市麗園國小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年級導師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新北市豐年國小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年級導師、體育科任教師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桃園市南美國小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年級導師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rgbClr val="AA2B1E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聯絡方式：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0930152489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、聯絡簿、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Line@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246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4363" cy="1201737"/>
          </a:xfrm>
        </p:spPr>
        <p:txBody>
          <a:bodyPr/>
          <a:lstStyle/>
          <a:p>
            <a:pPr algn="l"/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學校重要行事曆：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1580" y="1591334"/>
            <a:ext cx="7596844" cy="4862001"/>
          </a:xfrm>
        </p:spPr>
        <p:txBody>
          <a:bodyPr>
            <a:noAutofit/>
          </a:bodyPr>
          <a:lstStyle/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游泳課：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9/19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9/26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10/3(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中秋節：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9/17(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四年級健康檢查：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10/1(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全校流感疫苗接種：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10/9(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/>
              <a:t>	</a:t>
            </a:r>
            <a:endParaRPr lang="en-US" altLang="zh-TW" sz="3200" dirty="0"/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國慶日：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10/10(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校慶運動會：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10/26(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10/28(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補假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069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1E16DF-02AF-4D4A-AC27-3F2CA710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學校重要行事曆：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3C5610-DF4C-4E79-B839-1B9444DB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772816"/>
            <a:ext cx="7680960" cy="4442590"/>
          </a:xfrm>
        </p:spPr>
        <p:txBody>
          <a:bodyPr>
            <a:normAutofit fontScale="92500" lnSpcReduction="20000"/>
          </a:bodyPr>
          <a:lstStyle/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期中考：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11/7(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11/8(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語文競賽：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11/20~11/29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元旦：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1/1(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期末考：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1/9(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1/10(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000"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結業式：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1/20(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">
              <a:spcBef>
                <a:spcPts val="600"/>
              </a:spcBef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下學期開學日：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2/11(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5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548681"/>
            <a:ext cx="6964363" cy="792088"/>
          </a:xfrm>
        </p:spPr>
        <p:txBody>
          <a:bodyPr/>
          <a:lstStyle/>
          <a:p>
            <a:pPr algn="l"/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生活常規：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7848871" cy="4896543"/>
          </a:xfrm>
        </p:spPr>
        <p:txBody>
          <a:bodyPr/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準時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上學上課。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、認真打掃，養成衛生的好習慣。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上課前，要靜坐，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上課中，坐姿要端正，發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言要先舉手，積極參與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活動。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、教室、走廊和樓梯間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不奔跑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、做好垃圾分類、資源回收等環保工作。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飲食均衡，不挑食。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、禁止帶玩具、電動玩具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、零食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等與教學無關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之物品。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118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986206"/>
          </a:xfrm>
        </p:spPr>
        <p:txBody>
          <a:bodyPr/>
          <a:lstStyle/>
          <a:p>
            <a:pPr algn="l"/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學生輔導：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536505"/>
          </a:xfrm>
        </p:spPr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、了解每一位學生的個性，以協助學生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適應學校班級生活環境。</a:t>
            </a: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、採取民主的態度並尊重學生的意見。</a:t>
            </a: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、重視班級團體榮譽，鼓勵學生參加各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項競賽。</a:t>
            </a: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、以獎勵制度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培養孩子的群性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09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4363" cy="811237"/>
          </a:xfrm>
        </p:spPr>
        <p:txBody>
          <a:bodyPr/>
          <a:lstStyle/>
          <a:p>
            <a:pPr algn="l"/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親師配合：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1043608" y="1340768"/>
            <a:ext cx="72008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家長：</a:t>
            </a:r>
            <a:endParaRPr lang="en-US" altLang="zh-TW" sz="2800" b="1" dirty="0">
              <a:solidFill>
                <a:schemeClr val="accent3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、務必親自簽閱聯絡簿，關心孩子在校生活情形，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確定孩子繳交作業、考試情形，並善用聯絡簿與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導師相互聯絡。</a:t>
            </a: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、留意孩子零用錢的流向，勿讓孩子帶太多錢或貴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重物品到學校。</a:t>
            </a: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、讓孩子上學前吃完早餐，避免以零食充當早餐。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、若孩子在學校身體不適，請家長親自到校帶回就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醫。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、多鼓勵、讚美，增強孩子正向行為。</a:t>
            </a:r>
            <a:endParaRPr lang="zh-TW" alt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9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520" y="476586"/>
            <a:ext cx="7680960" cy="1058214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防疫須知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1520" y="1340768"/>
            <a:ext cx="7680960" cy="4334232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請盡量每天早上在家量測體溫，在校勤洗手。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若有確診或其他疾病需請假，可用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通知導師。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507272"/>
            <a:ext cx="2088232" cy="2001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7942" y="2660290"/>
            <a:ext cx="211223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83" y="4569457"/>
            <a:ext cx="2484497" cy="1863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14" y="4484359"/>
            <a:ext cx="2529406" cy="1897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605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37"/>
          </a:xfrm>
        </p:spPr>
        <p:txBody>
          <a:bodyPr/>
          <a:lstStyle/>
          <a:p>
            <a:pPr algn="l"/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8448" y="1772816"/>
            <a:ext cx="6441904" cy="3951327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聽：聆聽素養 → 思考 → 有效學習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說：朗讀培養語感、當眾簡要發表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讀：默讀 → 提問 → 閱讀理解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 ─ 形音義 ； 詞 ─ 理解與應用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句 ─ 句型、修辭 ； 作文 ─ 結構與文體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課外閱讀：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晨讀、圖書館利用、巡迴共讀</a:t>
            </a:r>
          </a:p>
        </p:txBody>
      </p:sp>
    </p:spTree>
    <p:extLst>
      <p:ext uri="{BB962C8B-B14F-4D97-AF65-F5344CB8AC3E}">
        <p14:creationId xmlns:p14="http://schemas.microsoft.com/office/powerpoint/2010/main" val="4182186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679</TotalTime>
  <Words>675</Words>
  <Application>Microsoft Office PowerPoint</Application>
  <PresentationFormat>如螢幕大小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文鼎海報體</vt:lpstr>
      <vt:lpstr>微軟正黑體</vt:lpstr>
      <vt:lpstr>新細明體</vt:lpstr>
      <vt:lpstr>Arial</vt:lpstr>
      <vt:lpstr>Century Gothic</vt:lpstr>
      <vt:lpstr>肥皂</vt:lpstr>
      <vt:lpstr>PowerPoint 簡報</vt:lpstr>
      <vt:lpstr>導師簡介：</vt:lpstr>
      <vt:lpstr>學校重要行事曆：</vt:lpstr>
      <vt:lpstr>學校重要行事曆：</vt:lpstr>
      <vt:lpstr>生活常規：</vt:lpstr>
      <vt:lpstr>學生輔導：</vt:lpstr>
      <vt:lpstr>親師配合：</vt:lpstr>
      <vt:lpstr>防疫須知</vt:lpstr>
      <vt:lpstr>國語教學</vt:lpstr>
      <vt:lpstr>數學教學</vt:lpstr>
      <vt:lpstr>評分標準</vt:lpstr>
      <vt:lpstr>感謝您的蒞臨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bzard</dc:creator>
  <cp:lastModifiedBy>User</cp:lastModifiedBy>
  <cp:revision>51</cp:revision>
  <dcterms:created xsi:type="dcterms:W3CDTF">2014-09-12T05:50:44Z</dcterms:created>
  <dcterms:modified xsi:type="dcterms:W3CDTF">2024-09-08T23:38:24Z</dcterms:modified>
</cp:coreProperties>
</file>