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6" r:id="rId1"/>
  </p:sldMasterIdLst>
  <p:notesMasterIdLst>
    <p:notesMasterId r:id="rId7"/>
  </p:notesMasterIdLst>
  <p:handoutMasterIdLst>
    <p:handoutMasterId r:id="rId8"/>
  </p:handoutMasterIdLst>
  <p:sldIdLst>
    <p:sldId id="268" r:id="rId2"/>
    <p:sldId id="284" r:id="rId3"/>
    <p:sldId id="303" r:id="rId4"/>
    <p:sldId id="304" r:id="rId5"/>
    <p:sldId id="274" r:id="rId6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PMingLiU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PMingLiU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PMingLiU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PMingLiU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Verdana" panose="020B0604030504040204" pitchFamily="34" charset="0"/>
        <a:ea typeface="PMingLiU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PMingLiU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PMingLiU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PMingLiU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Verdana" panose="020B0604030504040204" pitchFamily="34" charset="0"/>
        <a:ea typeface="PMingLiU" panose="02020500000000000000" pitchFamily="18" charset="-120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A7519292-6F0B-403D-B548-E9ED8C5D0B44}">
          <p14:sldIdLst>
            <p14:sldId id="268"/>
            <p14:sldId id="284"/>
            <p14:sldId id="303"/>
            <p14:sldId id="304"/>
            <p14:sldId id="274"/>
          </p14:sldIdLst>
        </p14:section>
        <p14:section name="未命名的章節" id="{8CE66AE9-BF27-4ECE-A4D0-49FAE8E9C7D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DAF6FF"/>
    <a:srgbClr val="FF33CC"/>
    <a:srgbClr val="FFFFCC"/>
    <a:srgbClr val="000099"/>
    <a:srgbClr val="FFCCC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825" autoAdjust="0"/>
  </p:normalViewPr>
  <p:slideViewPr>
    <p:cSldViewPr>
      <p:cViewPr varScale="1">
        <p:scale>
          <a:sx n="69" d="100"/>
          <a:sy n="69" d="100"/>
        </p:scale>
        <p:origin x="185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846"/>
    </p:cViewPr>
  </p:sorterViewPr>
  <p:notesViewPr>
    <p:cSldViewPr>
      <p:cViewPr varScale="1">
        <p:scale>
          <a:sx n="49" d="100"/>
          <a:sy n="49" d="100"/>
        </p:scale>
        <p:origin x="-2704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248A97C-A37E-444F-B37B-CD9882D25A26}" type="datetimeFigureOut">
              <a:rPr lang="zh-HK" altLang="en-US"/>
              <a:pPr>
                <a:defRPr/>
              </a:pPr>
              <a:t>17/5/2024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2E16326-F63C-4F0A-8F97-2B6EF965C094}" type="slidenum">
              <a:rPr lang="zh-HK" altLang="en-US"/>
              <a:pPr>
                <a:defRPr/>
              </a:pPr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93544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DFKai-SB" panose="03000509000000000000" pitchFamily="65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ea typeface="DFKai-SB" panose="03000509000000000000" pitchFamily="65" charset="-120"/>
              </a:defRPr>
            </a:lvl1pPr>
          </a:lstStyle>
          <a:p>
            <a:pPr>
              <a:defRPr/>
            </a:pPr>
            <a:fld id="{24B90E6F-A9D8-4460-A723-64B470B378A8}" type="datetimeFigureOut">
              <a:rPr lang="zh-TW" altLang="en-US"/>
              <a:pPr>
                <a:defRPr/>
              </a:pPr>
              <a:t>2024/5/17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dirty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DFKai-SB" panose="03000509000000000000" pitchFamily="65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ea typeface="DFKai-SB" panose="03000509000000000000" pitchFamily="65" charset="-120"/>
              </a:defRPr>
            </a:lvl1pPr>
          </a:lstStyle>
          <a:p>
            <a:pPr>
              <a:defRPr/>
            </a:pPr>
            <a:fld id="{46BAE227-7F3A-4B1B-BA65-4174943ED08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06234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DFKai-SB" panose="03000509000000000000" pitchFamily="65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DFKai-SB" panose="03000509000000000000" pitchFamily="65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DFKai-SB" panose="03000509000000000000" pitchFamily="65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DFKai-SB" panose="03000509000000000000" pitchFamily="65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DFKai-SB" panose="03000509000000000000" pitchFamily="65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BAE227-7F3A-4B1B-BA65-4174943ED086}" type="slidenum">
              <a:rPr lang="zh-TW" altLang="en-US" smtClean="0"/>
              <a:pPr>
                <a:defRPr/>
              </a:pPr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196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HK" altLang="en-US"/>
              <a:t>單元三 描寫單元</a:t>
            </a:r>
            <a:r>
              <a:rPr lang="en-US" altLang="zh-HK"/>
              <a:t>(</a:t>
            </a:r>
            <a:r>
              <a:rPr lang="zh-HK" altLang="en-US"/>
              <a:t>人物</a:t>
            </a:r>
            <a:r>
              <a:rPr lang="en-US" altLang="zh-HK"/>
              <a:t>)(</a:t>
            </a:r>
            <a:r>
              <a:rPr lang="zh-HK" altLang="en-US"/>
              <a:t>閱讀</a:t>
            </a:r>
            <a:r>
              <a:rPr lang="en-US" altLang="zh-HK"/>
              <a:t>)</a:t>
            </a: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教育局教育心理服務</a:t>
            </a:r>
            <a:r>
              <a:rPr lang="en-US" altLang="zh-TW"/>
              <a:t>(</a:t>
            </a:r>
            <a:r>
              <a:rPr lang="zh-TW" altLang="en-US"/>
              <a:t>新界東</a:t>
            </a:r>
            <a:r>
              <a:rPr lang="en-US" altLang="zh-TW"/>
              <a:t>)</a:t>
            </a:r>
            <a:r>
              <a:rPr lang="zh-TW" altLang="en-US"/>
              <a:t>組 </a:t>
            </a:r>
            <a:r>
              <a:rPr lang="en-US" altLang="zh-TW"/>
              <a:t>©2019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97FB5-F88B-4464-ABB8-E22108122E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47501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HK" altLang="en-US"/>
              <a:t>單元三 描寫單元</a:t>
            </a:r>
            <a:r>
              <a:rPr lang="en-US" altLang="zh-HK"/>
              <a:t>(</a:t>
            </a:r>
            <a:r>
              <a:rPr lang="zh-HK" altLang="en-US"/>
              <a:t>人物</a:t>
            </a:r>
            <a:r>
              <a:rPr lang="en-US" altLang="zh-HK"/>
              <a:t>)(</a:t>
            </a:r>
            <a:r>
              <a:rPr lang="zh-HK" altLang="en-US"/>
              <a:t>閱讀</a:t>
            </a:r>
            <a:r>
              <a:rPr lang="en-US" altLang="zh-HK"/>
              <a:t>)</a:t>
            </a: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教育局教育心理服務</a:t>
            </a:r>
            <a:r>
              <a:rPr lang="en-US" altLang="zh-TW"/>
              <a:t>(</a:t>
            </a:r>
            <a:r>
              <a:rPr lang="zh-TW" altLang="en-US"/>
              <a:t>新界東</a:t>
            </a:r>
            <a:r>
              <a:rPr lang="en-US" altLang="zh-TW"/>
              <a:t>)</a:t>
            </a:r>
            <a:r>
              <a:rPr lang="zh-TW" altLang="en-US"/>
              <a:t>組 </a:t>
            </a:r>
            <a:r>
              <a:rPr lang="en-US" altLang="zh-TW"/>
              <a:t>©2019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9E34E-1E20-45E9-8F2A-18D6FD29911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9611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HK" altLang="en-US"/>
              <a:t>單元三 描寫單元</a:t>
            </a:r>
            <a:r>
              <a:rPr lang="en-US" altLang="zh-HK"/>
              <a:t>(</a:t>
            </a:r>
            <a:r>
              <a:rPr lang="zh-HK" altLang="en-US"/>
              <a:t>人物</a:t>
            </a:r>
            <a:r>
              <a:rPr lang="en-US" altLang="zh-HK"/>
              <a:t>)(</a:t>
            </a:r>
            <a:r>
              <a:rPr lang="zh-HK" altLang="en-US"/>
              <a:t>閱讀</a:t>
            </a:r>
            <a:r>
              <a:rPr lang="en-US" altLang="zh-HK"/>
              <a:t>)</a:t>
            </a: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教育局教育心理服務</a:t>
            </a:r>
            <a:r>
              <a:rPr lang="en-US" altLang="zh-TW"/>
              <a:t>(</a:t>
            </a:r>
            <a:r>
              <a:rPr lang="zh-TW" altLang="en-US"/>
              <a:t>新界東</a:t>
            </a:r>
            <a:r>
              <a:rPr lang="en-US" altLang="zh-TW"/>
              <a:t>)</a:t>
            </a:r>
            <a:r>
              <a:rPr lang="zh-TW" altLang="en-US"/>
              <a:t>組 </a:t>
            </a:r>
            <a:r>
              <a:rPr lang="en-US" altLang="zh-TW"/>
              <a:t>©2019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18684-6275-448D-ABBB-213359C0BF8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4018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HK" altLang="en-US"/>
              <a:t>單元三 描寫單元</a:t>
            </a:r>
            <a:r>
              <a:rPr lang="en-US" altLang="zh-HK"/>
              <a:t>(</a:t>
            </a:r>
            <a:r>
              <a:rPr lang="zh-HK" altLang="en-US"/>
              <a:t>人物</a:t>
            </a:r>
            <a:r>
              <a:rPr lang="en-US" altLang="zh-HK"/>
              <a:t>)(</a:t>
            </a:r>
            <a:r>
              <a:rPr lang="zh-HK" altLang="en-US"/>
              <a:t>閱讀</a:t>
            </a:r>
            <a:r>
              <a:rPr lang="en-US" altLang="zh-HK"/>
              <a:t>)</a:t>
            </a: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教育局教育心理服務</a:t>
            </a:r>
            <a:r>
              <a:rPr lang="en-US" altLang="zh-TW"/>
              <a:t>(</a:t>
            </a:r>
            <a:r>
              <a:rPr lang="zh-TW" altLang="en-US"/>
              <a:t>新界東</a:t>
            </a:r>
            <a:r>
              <a:rPr lang="en-US" altLang="zh-TW"/>
              <a:t>)</a:t>
            </a:r>
            <a:r>
              <a:rPr lang="zh-TW" altLang="en-US"/>
              <a:t>組 </a:t>
            </a:r>
            <a:r>
              <a:rPr lang="en-US" altLang="zh-TW"/>
              <a:t>©2019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4D4A4-4A79-4E51-BBDE-4973F363198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19924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HK" altLang="en-US"/>
              <a:t>單元三 描寫單元</a:t>
            </a:r>
            <a:r>
              <a:rPr lang="en-US" altLang="zh-HK"/>
              <a:t>(</a:t>
            </a:r>
            <a:r>
              <a:rPr lang="zh-HK" altLang="en-US"/>
              <a:t>人物</a:t>
            </a:r>
            <a:r>
              <a:rPr lang="en-US" altLang="zh-HK"/>
              <a:t>)(</a:t>
            </a:r>
            <a:r>
              <a:rPr lang="zh-HK" altLang="en-US"/>
              <a:t>閱讀</a:t>
            </a:r>
            <a:r>
              <a:rPr lang="en-US" altLang="zh-HK"/>
              <a:t>)</a:t>
            </a: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教育局教育心理服務</a:t>
            </a:r>
            <a:r>
              <a:rPr lang="en-US" altLang="zh-TW"/>
              <a:t>(</a:t>
            </a:r>
            <a:r>
              <a:rPr lang="zh-TW" altLang="en-US"/>
              <a:t>新界東</a:t>
            </a:r>
            <a:r>
              <a:rPr lang="en-US" altLang="zh-TW"/>
              <a:t>)</a:t>
            </a:r>
            <a:r>
              <a:rPr lang="zh-TW" altLang="en-US"/>
              <a:t>組 </a:t>
            </a:r>
            <a:r>
              <a:rPr lang="en-US" altLang="zh-TW"/>
              <a:t>©2019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73A40-3145-4AE5-B967-1FFF82EBF77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23859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HK" altLang="en-US"/>
              <a:t>單元三 描寫單元</a:t>
            </a:r>
            <a:r>
              <a:rPr lang="en-US" altLang="zh-HK"/>
              <a:t>(</a:t>
            </a:r>
            <a:r>
              <a:rPr lang="zh-HK" altLang="en-US"/>
              <a:t>人物</a:t>
            </a:r>
            <a:r>
              <a:rPr lang="en-US" altLang="zh-HK"/>
              <a:t>)(</a:t>
            </a:r>
            <a:r>
              <a:rPr lang="zh-HK" altLang="en-US"/>
              <a:t>閱讀</a:t>
            </a:r>
            <a:r>
              <a:rPr lang="en-US" altLang="zh-HK"/>
              <a:t>)</a:t>
            </a: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教育局教育心理服務</a:t>
            </a:r>
            <a:r>
              <a:rPr lang="en-US" altLang="zh-TW"/>
              <a:t>(</a:t>
            </a:r>
            <a:r>
              <a:rPr lang="zh-TW" altLang="en-US"/>
              <a:t>新界東</a:t>
            </a:r>
            <a:r>
              <a:rPr lang="en-US" altLang="zh-TW"/>
              <a:t>)</a:t>
            </a:r>
            <a:r>
              <a:rPr lang="zh-TW" altLang="en-US"/>
              <a:t>組 </a:t>
            </a:r>
            <a:r>
              <a:rPr lang="en-US" altLang="zh-TW"/>
              <a:t>©2019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2A566-E105-4563-A956-3594C29B38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21236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HK" altLang="en-US"/>
              <a:t>單元三 描寫單元</a:t>
            </a:r>
            <a:r>
              <a:rPr lang="en-US" altLang="zh-HK"/>
              <a:t>(</a:t>
            </a:r>
            <a:r>
              <a:rPr lang="zh-HK" altLang="en-US"/>
              <a:t>人物</a:t>
            </a:r>
            <a:r>
              <a:rPr lang="en-US" altLang="zh-HK"/>
              <a:t>)(</a:t>
            </a:r>
            <a:r>
              <a:rPr lang="zh-HK" altLang="en-US"/>
              <a:t>閱讀</a:t>
            </a:r>
            <a:r>
              <a:rPr lang="en-US" altLang="zh-HK"/>
              <a:t>)</a:t>
            </a:r>
            <a:endParaRPr lang="en-US" altLang="zh-TW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教育局教育心理服務</a:t>
            </a:r>
            <a:r>
              <a:rPr lang="en-US" altLang="zh-TW"/>
              <a:t>(</a:t>
            </a:r>
            <a:r>
              <a:rPr lang="zh-TW" altLang="en-US"/>
              <a:t>新界東</a:t>
            </a:r>
            <a:r>
              <a:rPr lang="en-US" altLang="zh-TW"/>
              <a:t>)</a:t>
            </a:r>
            <a:r>
              <a:rPr lang="zh-TW" altLang="en-US"/>
              <a:t>組 </a:t>
            </a:r>
            <a:r>
              <a:rPr lang="en-US" altLang="zh-TW"/>
              <a:t>©2019</a:t>
            </a:r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57A37-C749-4490-8AFC-55955E1A6D9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42508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HK" altLang="en-US"/>
              <a:t>單元三 描寫單元</a:t>
            </a:r>
            <a:r>
              <a:rPr lang="en-US" altLang="zh-HK"/>
              <a:t>(</a:t>
            </a:r>
            <a:r>
              <a:rPr lang="zh-HK" altLang="en-US"/>
              <a:t>人物</a:t>
            </a:r>
            <a:r>
              <a:rPr lang="en-US" altLang="zh-HK"/>
              <a:t>)(</a:t>
            </a:r>
            <a:r>
              <a:rPr lang="zh-HK" altLang="en-US"/>
              <a:t>閱讀</a:t>
            </a:r>
            <a:r>
              <a:rPr lang="en-US" altLang="zh-HK"/>
              <a:t>)</a:t>
            </a:r>
            <a:endParaRPr lang="en-US" altLang="zh-TW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教育局教育心理服務</a:t>
            </a:r>
            <a:r>
              <a:rPr lang="en-US" altLang="zh-TW"/>
              <a:t>(</a:t>
            </a:r>
            <a:r>
              <a:rPr lang="zh-TW" altLang="en-US"/>
              <a:t>新界東</a:t>
            </a:r>
            <a:r>
              <a:rPr lang="en-US" altLang="zh-TW"/>
              <a:t>)</a:t>
            </a:r>
            <a:r>
              <a:rPr lang="zh-TW" altLang="en-US"/>
              <a:t>組 </a:t>
            </a:r>
            <a:r>
              <a:rPr lang="en-US" altLang="zh-TW"/>
              <a:t>©2019</a:t>
            </a: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5213-3643-4534-A716-721A8189418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97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HK" altLang="en-US"/>
              <a:t>單元三 描寫單元</a:t>
            </a:r>
            <a:r>
              <a:rPr lang="en-US" altLang="zh-HK"/>
              <a:t>(</a:t>
            </a:r>
            <a:r>
              <a:rPr lang="zh-HK" altLang="en-US"/>
              <a:t>人物</a:t>
            </a:r>
            <a:r>
              <a:rPr lang="en-US" altLang="zh-HK"/>
              <a:t>)(</a:t>
            </a:r>
            <a:r>
              <a:rPr lang="zh-HK" altLang="en-US"/>
              <a:t>閱讀</a:t>
            </a:r>
            <a:r>
              <a:rPr lang="en-US" altLang="zh-HK"/>
              <a:t>)</a:t>
            </a:r>
            <a:endParaRPr lang="en-US" altLang="zh-TW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教育局教育心理服務</a:t>
            </a:r>
            <a:r>
              <a:rPr lang="en-US" altLang="zh-TW"/>
              <a:t>(</a:t>
            </a:r>
            <a:r>
              <a:rPr lang="zh-TW" altLang="en-US"/>
              <a:t>新界東</a:t>
            </a:r>
            <a:r>
              <a:rPr lang="en-US" altLang="zh-TW"/>
              <a:t>)</a:t>
            </a:r>
            <a:r>
              <a:rPr lang="zh-TW" altLang="en-US"/>
              <a:t>組 </a:t>
            </a:r>
            <a:r>
              <a:rPr lang="en-US" altLang="zh-TW"/>
              <a:t>©2019</a:t>
            </a: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B4792-FB89-41B9-A238-E1A63725CAD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3699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HK" altLang="en-US"/>
              <a:t>單元三 描寫單元</a:t>
            </a:r>
            <a:r>
              <a:rPr lang="en-US" altLang="zh-HK"/>
              <a:t>(</a:t>
            </a:r>
            <a:r>
              <a:rPr lang="zh-HK" altLang="en-US"/>
              <a:t>人物</a:t>
            </a:r>
            <a:r>
              <a:rPr lang="en-US" altLang="zh-HK"/>
              <a:t>)(</a:t>
            </a:r>
            <a:r>
              <a:rPr lang="zh-HK" altLang="en-US"/>
              <a:t>閱讀</a:t>
            </a:r>
            <a:r>
              <a:rPr lang="en-US" altLang="zh-HK"/>
              <a:t>)</a:t>
            </a: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教育局教育心理服務</a:t>
            </a:r>
            <a:r>
              <a:rPr lang="en-US" altLang="zh-TW"/>
              <a:t>(</a:t>
            </a:r>
            <a:r>
              <a:rPr lang="zh-TW" altLang="en-US"/>
              <a:t>新界東</a:t>
            </a:r>
            <a:r>
              <a:rPr lang="en-US" altLang="zh-TW"/>
              <a:t>)</a:t>
            </a:r>
            <a:r>
              <a:rPr lang="zh-TW" altLang="en-US"/>
              <a:t>組 </a:t>
            </a:r>
            <a:r>
              <a:rPr lang="en-US" altLang="zh-TW"/>
              <a:t>©2019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46ED9-33A9-44AF-AF49-E132BC2E2C4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5699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HK" altLang="en-US"/>
              <a:t>單元三 描寫單元</a:t>
            </a:r>
            <a:r>
              <a:rPr lang="en-US" altLang="zh-HK"/>
              <a:t>(</a:t>
            </a:r>
            <a:r>
              <a:rPr lang="zh-HK" altLang="en-US"/>
              <a:t>人物</a:t>
            </a:r>
            <a:r>
              <a:rPr lang="en-US" altLang="zh-HK"/>
              <a:t>)(</a:t>
            </a:r>
            <a:r>
              <a:rPr lang="zh-HK" altLang="en-US"/>
              <a:t>閱讀</a:t>
            </a:r>
            <a:r>
              <a:rPr lang="en-US" altLang="zh-HK"/>
              <a:t>)</a:t>
            </a:r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教育局教育心理服務</a:t>
            </a:r>
            <a:r>
              <a:rPr lang="en-US" altLang="zh-TW"/>
              <a:t>(</a:t>
            </a:r>
            <a:r>
              <a:rPr lang="zh-TW" altLang="en-US"/>
              <a:t>新界東</a:t>
            </a:r>
            <a:r>
              <a:rPr lang="en-US" altLang="zh-TW"/>
              <a:t>)</a:t>
            </a:r>
            <a:r>
              <a:rPr lang="zh-TW" altLang="en-US"/>
              <a:t>組 </a:t>
            </a:r>
            <a:r>
              <a:rPr lang="en-US" altLang="zh-TW"/>
              <a:t>©2019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14907-B906-4B3A-8B02-926CE6D7417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00929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60191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zh-HK" altLang="en-US"/>
              <a:t>單元三 描寫單元</a:t>
            </a:r>
            <a:r>
              <a:rPr lang="en-US" altLang="zh-HK"/>
              <a:t>(</a:t>
            </a:r>
            <a:r>
              <a:rPr lang="zh-HK" altLang="en-US"/>
              <a:t>人物</a:t>
            </a:r>
            <a:r>
              <a:rPr lang="en-US" altLang="zh-HK"/>
              <a:t>)(</a:t>
            </a:r>
            <a:r>
              <a:rPr lang="zh-HK" altLang="en-US"/>
              <a:t>閱讀</a:t>
            </a:r>
            <a:r>
              <a:rPr lang="en-US" altLang="zh-HK"/>
              <a:t>)</a:t>
            </a: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zh-TW" altLang="en-US"/>
              <a:t>教育局教育心理服務</a:t>
            </a:r>
            <a:r>
              <a:rPr lang="en-US" altLang="zh-TW"/>
              <a:t>(</a:t>
            </a:r>
            <a:r>
              <a:rPr lang="zh-TW" altLang="en-US"/>
              <a:t>新界東</a:t>
            </a:r>
            <a:r>
              <a:rPr lang="en-US" altLang="zh-TW"/>
              <a:t>)</a:t>
            </a:r>
            <a:r>
              <a:rPr lang="zh-TW" altLang="en-US"/>
              <a:t>組 </a:t>
            </a:r>
            <a:r>
              <a:rPr lang="en-US" altLang="zh-TW"/>
              <a:t>©2019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31F433A7-CA77-4135-9639-4A55123BEA3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DFKai-SB" panose="03000509000000000000" pitchFamily="65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DFKai-SB" panose="03000509000000000000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DFKai-SB" panose="03000509000000000000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DFKai-SB" panose="03000509000000000000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DFKai-SB" panose="03000509000000000000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DFKai-SB" panose="03000509000000000000" pitchFamily="65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DFKai-SB" panose="03000509000000000000" pitchFamily="65" charset="-12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DFKai-SB" panose="03000509000000000000" pitchFamily="65" charset="-12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DFKai-SB" panose="03000509000000000000" pitchFamily="65" charset="-12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DFKai-SB" panose="03000509000000000000" pitchFamily="65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151730" y="1628800"/>
            <a:ext cx="7308701" cy="988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zh-TW" altLang="en-US" sz="4400" b="1" dirty="0">
                <a:latin typeface="Times New Roman" panose="02020603050405020304" pitchFamily="18" charset="0"/>
              </a:rPr>
              <a:t>描寫人物性格特點</a:t>
            </a:r>
          </a:p>
        </p:txBody>
      </p:sp>
      <p:sp>
        <p:nvSpPr>
          <p:cNvPr id="4101" name="投影片編號版面配置區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12A53F6-F264-4F99-B5B9-75A44D8AA880}" type="slidenum">
              <a:rPr lang="en-US" altLang="zh-TW" sz="12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zh-TW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標題 1"/>
          <p:cNvSpPr>
            <a:spLocks noGrp="1"/>
          </p:cNvSpPr>
          <p:nvPr>
            <p:ph type="title"/>
          </p:nvPr>
        </p:nvSpPr>
        <p:spPr>
          <a:xfrm>
            <a:off x="457200" y="441760"/>
            <a:ext cx="8229600" cy="1143000"/>
          </a:xfrm>
        </p:spPr>
        <p:txBody>
          <a:bodyPr/>
          <a:lstStyle/>
          <a:p>
            <a:r>
              <a:rPr lang="zh-TW" altLang="en-US" sz="5400" dirty="0">
                <a:solidFill>
                  <a:srgbClr val="7030A0"/>
                </a:solidFill>
                <a:latin typeface="DFKai-SB" panose="03000509000000000000" pitchFamily="65" charset="-120"/>
              </a:rPr>
              <a:t>性格特點詞語</a:t>
            </a:r>
            <a:endParaRPr lang="en-GB" altLang="zh-HK" sz="5400" dirty="0">
              <a:solidFill>
                <a:srgbClr val="7030A0"/>
              </a:solidFill>
            </a:endParaRPr>
          </a:p>
        </p:txBody>
      </p:sp>
      <p:sp>
        <p:nvSpPr>
          <p:cNvPr id="6149" name="矩形 8"/>
          <p:cNvSpPr>
            <a:spLocks noChangeArrowheads="1"/>
          </p:cNvSpPr>
          <p:nvPr/>
        </p:nvSpPr>
        <p:spPr bwMode="auto">
          <a:xfrm>
            <a:off x="683568" y="1340768"/>
            <a:ext cx="8003232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9pPr>
          </a:lstStyle>
          <a:p>
            <a:pPr>
              <a:buNone/>
            </a:pPr>
            <a:r>
              <a:rPr lang="en-US" altLang="zh-TW" sz="4000" dirty="0"/>
              <a:t>1.</a:t>
            </a:r>
            <a:r>
              <a:rPr lang="zh-TW" altLang="en-US" sz="4000" dirty="0"/>
              <a:t>具有滿腔的熱情</a:t>
            </a:r>
            <a:br>
              <a:rPr lang="zh-TW" altLang="en-US" sz="4000" dirty="0"/>
            </a:br>
            <a:r>
              <a:rPr lang="en-US" altLang="zh-TW" sz="4000" dirty="0"/>
              <a:t>2.</a:t>
            </a:r>
            <a:r>
              <a:rPr lang="zh-TW" altLang="en-US" sz="4000" dirty="0"/>
              <a:t>對人很友善</a:t>
            </a:r>
            <a:br>
              <a:rPr lang="zh-TW" altLang="en-US" sz="4000" dirty="0"/>
            </a:br>
            <a:r>
              <a:rPr lang="en-US" altLang="zh-TW" sz="4000" dirty="0"/>
              <a:t>3.</a:t>
            </a:r>
            <a:r>
              <a:rPr lang="zh-TW" altLang="en-US" sz="4000" dirty="0"/>
              <a:t>善解人意</a:t>
            </a:r>
            <a:br>
              <a:rPr lang="zh-TW" altLang="en-US" sz="4000" dirty="0"/>
            </a:br>
            <a:r>
              <a:rPr lang="en-US" altLang="zh-TW" sz="4000" dirty="0"/>
              <a:t>4.</a:t>
            </a:r>
            <a:r>
              <a:rPr lang="zh-TW" altLang="en-US" sz="4000" dirty="0"/>
              <a:t>孝順               </a:t>
            </a:r>
            <a:r>
              <a:rPr lang="en-US" altLang="zh-TW" sz="4000" dirty="0"/>
              <a:t>5.</a:t>
            </a:r>
            <a:r>
              <a:rPr lang="zh-TW" altLang="en-US" sz="4000" dirty="0"/>
              <a:t>會帶給他人溫暖</a:t>
            </a:r>
            <a:br>
              <a:rPr lang="zh-TW" altLang="en-US" sz="4000" dirty="0"/>
            </a:br>
            <a:r>
              <a:rPr lang="en-US" altLang="zh-TW" sz="4000" dirty="0"/>
              <a:t>6.</a:t>
            </a:r>
            <a:r>
              <a:rPr lang="zh-TW" altLang="en-US" sz="4000" dirty="0"/>
              <a:t>不容易生氣</a:t>
            </a:r>
            <a:br>
              <a:rPr lang="zh-TW" altLang="en-US" sz="4000" dirty="0"/>
            </a:br>
            <a:r>
              <a:rPr lang="en-US" altLang="zh-TW" sz="4000" dirty="0"/>
              <a:t>7.</a:t>
            </a:r>
            <a:r>
              <a:rPr lang="zh-TW" altLang="en-US" sz="4000" dirty="0"/>
              <a:t>容易往好事想</a:t>
            </a:r>
            <a:br>
              <a:rPr lang="zh-TW" altLang="en-US" sz="4000" dirty="0"/>
            </a:br>
            <a:r>
              <a:rPr lang="en-US" altLang="zh-TW" sz="4000" dirty="0"/>
              <a:t>8.</a:t>
            </a:r>
            <a:r>
              <a:rPr lang="zh-TW" altLang="en-US" sz="4000" dirty="0"/>
              <a:t>願意聽別人分享心事</a:t>
            </a:r>
            <a:br>
              <a:rPr lang="zh-TW" altLang="en-US" sz="4000" dirty="0"/>
            </a:br>
            <a:r>
              <a:rPr lang="en-US" altLang="zh-TW" sz="4000" dirty="0"/>
              <a:t>9.</a:t>
            </a:r>
            <a:r>
              <a:rPr lang="zh-TW" altLang="en-US" sz="4000" dirty="0"/>
              <a:t>單純                             </a:t>
            </a:r>
            <a:r>
              <a:rPr lang="en-US" altLang="zh-TW" sz="4000" dirty="0"/>
              <a:t>10.</a:t>
            </a:r>
            <a:r>
              <a:rPr lang="zh-TW" altLang="en-US" sz="4000" dirty="0"/>
              <a:t>大方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6153" name="投影片編號版面配置區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AC86454-5B09-4DCC-BE40-FA2521DBA5CF}" type="slidenum">
              <a:rPr lang="en-US" altLang="zh-TW" sz="12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zh-TW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0CFDF8-FE5C-413D-B88A-ED7ADD89F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400" dirty="0">
                <a:solidFill>
                  <a:srgbClr val="7030A0"/>
                </a:solidFill>
                <a:latin typeface="DFKai-SB" panose="03000509000000000000" pitchFamily="65" charset="-120"/>
              </a:rPr>
              <a:t>性格特點詞語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386A3C4-DCCC-44E4-9676-F51646DEB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493" y="116601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4000" dirty="0"/>
              <a:t>11.</a:t>
            </a:r>
            <a:r>
              <a:rPr lang="zh-TW" altLang="en-US" sz="4000" dirty="0"/>
              <a:t>愛乾淨                     </a:t>
            </a:r>
            <a:r>
              <a:rPr lang="en-US" altLang="zh-TW" sz="4000" dirty="0"/>
              <a:t>12.</a:t>
            </a:r>
            <a:r>
              <a:rPr lang="zh-TW" altLang="en-US" sz="4000" dirty="0"/>
              <a:t>對朋友誠懇</a:t>
            </a:r>
            <a:br>
              <a:rPr lang="zh-TW" altLang="en-US" sz="4000" dirty="0"/>
            </a:br>
            <a:r>
              <a:rPr lang="en-US" altLang="zh-TW" sz="4000" dirty="0"/>
              <a:t>13.</a:t>
            </a:r>
            <a:r>
              <a:rPr lang="zh-TW" altLang="en-US" sz="4000" dirty="0"/>
              <a:t>有藝術天分</a:t>
            </a:r>
            <a:br>
              <a:rPr lang="zh-TW" altLang="en-US" sz="4000" dirty="0"/>
            </a:br>
            <a:r>
              <a:rPr lang="en-US" altLang="zh-TW" sz="4000" dirty="0"/>
              <a:t>14.</a:t>
            </a:r>
            <a:r>
              <a:rPr lang="zh-TW" altLang="en-US" sz="4000" dirty="0"/>
              <a:t>不拘小節</a:t>
            </a:r>
            <a:br>
              <a:rPr lang="zh-TW" altLang="en-US" sz="4000" dirty="0"/>
            </a:br>
            <a:r>
              <a:rPr lang="en-US" altLang="zh-TW" sz="4000" dirty="0"/>
              <a:t>15.</a:t>
            </a:r>
            <a:r>
              <a:rPr lang="zh-TW" altLang="en-US" sz="4000" dirty="0"/>
              <a:t>具有領導能力</a:t>
            </a:r>
            <a:br>
              <a:rPr lang="zh-TW" altLang="en-US" sz="4000" dirty="0"/>
            </a:br>
            <a:r>
              <a:rPr lang="en-US" altLang="zh-TW" sz="4000" dirty="0"/>
              <a:t>16.</a:t>
            </a:r>
            <a:r>
              <a:rPr lang="zh-TW" altLang="en-US" sz="4000" dirty="0"/>
              <a:t>講話的聲音很好聽</a:t>
            </a:r>
            <a:br>
              <a:rPr lang="zh-TW" altLang="en-US" sz="4000" dirty="0"/>
            </a:br>
            <a:r>
              <a:rPr lang="en-US" altLang="zh-TW" sz="4000" dirty="0"/>
              <a:t>17.</a:t>
            </a:r>
            <a:r>
              <a:rPr lang="zh-TW" altLang="en-US" sz="4000" dirty="0"/>
              <a:t>勇敢</a:t>
            </a:r>
            <a:br>
              <a:rPr lang="zh-TW" altLang="en-US" sz="4000" dirty="0"/>
            </a:br>
            <a:r>
              <a:rPr lang="en-US" altLang="zh-TW" sz="4000" dirty="0"/>
              <a:t>18.</a:t>
            </a:r>
            <a:r>
              <a:rPr lang="zh-TW" altLang="en-US" sz="4000" dirty="0"/>
              <a:t>認真做自己</a:t>
            </a:r>
            <a:br>
              <a:rPr lang="zh-TW" altLang="en-US" sz="4000" dirty="0"/>
            </a:br>
            <a:r>
              <a:rPr lang="en-US" altLang="zh-TW" sz="4000" dirty="0"/>
              <a:t>19.</a:t>
            </a:r>
            <a:r>
              <a:rPr lang="zh-TW" altLang="en-US" sz="4000" dirty="0"/>
              <a:t>喜歡讓身邊的人笑</a:t>
            </a:r>
            <a:br>
              <a:rPr lang="zh-TW" altLang="en-US" sz="4000" dirty="0"/>
            </a:br>
            <a:r>
              <a:rPr lang="en-US" altLang="zh-TW" sz="4000" dirty="0"/>
              <a:t>20.</a:t>
            </a:r>
            <a:r>
              <a:rPr lang="zh-TW" altLang="en-US" sz="4000" dirty="0"/>
              <a:t>主動積極做事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894EC64-1C2F-4CE0-A68A-44F930C02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44D4A4-4A79-4E51-BBDE-4973F3631981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75120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FE58F35-0153-4724-9EE0-73E229512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400" dirty="0">
                <a:solidFill>
                  <a:srgbClr val="7030A0"/>
                </a:solidFill>
                <a:latin typeface="DFKai-SB" panose="03000509000000000000" pitchFamily="65" charset="-120"/>
              </a:rPr>
              <a:t>性格特點詞語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E0AA454-94F4-49F3-9439-0E5A15757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4000" dirty="0"/>
              <a:t>21.</a:t>
            </a:r>
            <a:r>
              <a:rPr lang="zh-TW" altLang="en-US" sz="4000" dirty="0"/>
              <a:t>樂於分享</a:t>
            </a:r>
            <a:br>
              <a:rPr lang="zh-TW" altLang="en-US" sz="4000" dirty="0"/>
            </a:br>
            <a:r>
              <a:rPr lang="en-US" altLang="zh-TW" sz="4000" dirty="0"/>
              <a:t>22.</a:t>
            </a:r>
            <a:r>
              <a:rPr lang="zh-TW" altLang="en-US" sz="4000" dirty="0"/>
              <a:t>很溫柔         </a:t>
            </a:r>
            <a:r>
              <a:rPr lang="en-US" altLang="zh-TW" sz="4000" dirty="0"/>
              <a:t>23.</a:t>
            </a:r>
            <a:r>
              <a:rPr lang="zh-TW" altLang="en-US" sz="4000" dirty="0"/>
              <a:t>容易被小事逗樂</a:t>
            </a:r>
            <a:br>
              <a:rPr lang="zh-TW" altLang="en-US" sz="4000" dirty="0"/>
            </a:br>
            <a:r>
              <a:rPr lang="en-US" altLang="zh-TW" sz="4000" dirty="0"/>
              <a:t>24.</a:t>
            </a:r>
            <a:r>
              <a:rPr lang="zh-TW" altLang="en-US" sz="4000" dirty="0"/>
              <a:t>寫字很漂亮</a:t>
            </a:r>
            <a:br>
              <a:rPr lang="zh-TW" altLang="en-US" sz="4000" dirty="0"/>
            </a:br>
            <a:r>
              <a:rPr lang="en-US" altLang="zh-TW" sz="4000" dirty="0"/>
              <a:t>25.</a:t>
            </a:r>
            <a:r>
              <a:rPr lang="zh-TW" altLang="en-US" sz="4000" dirty="0"/>
              <a:t>運氣很好</a:t>
            </a:r>
            <a:br>
              <a:rPr lang="zh-TW" altLang="en-US" sz="4000" dirty="0"/>
            </a:br>
            <a:r>
              <a:rPr lang="en-US" altLang="zh-TW" sz="4000" dirty="0"/>
              <a:t>26.</a:t>
            </a:r>
            <a:r>
              <a:rPr lang="zh-TW" altLang="en-US" sz="4000" dirty="0"/>
              <a:t>懂得感恩</a:t>
            </a:r>
            <a:br>
              <a:rPr lang="zh-TW" altLang="en-US" sz="4000" dirty="0"/>
            </a:br>
            <a:r>
              <a:rPr lang="en-US" altLang="zh-TW" sz="4000" dirty="0"/>
              <a:t>27.</a:t>
            </a:r>
            <a:r>
              <a:rPr lang="zh-TW" altLang="en-US" sz="4000" dirty="0"/>
              <a:t>願意幫助同學</a:t>
            </a:r>
            <a:br>
              <a:rPr lang="zh-TW" altLang="en-US" sz="4000" dirty="0"/>
            </a:br>
            <a:r>
              <a:rPr lang="en-US" altLang="zh-TW" sz="4000" dirty="0"/>
              <a:t>28.</a:t>
            </a:r>
            <a:r>
              <a:rPr lang="zh-TW" altLang="en-US" sz="4000" dirty="0"/>
              <a:t>常被師長稱讚</a:t>
            </a:r>
            <a:br>
              <a:rPr lang="zh-TW" altLang="en-US" sz="4000" dirty="0"/>
            </a:br>
            <a:r>
              <a:rPr lang="en-US" altLang="zh-TW" sz="4000" dirty="0"/>
              <a:t>29.</a:t>
            </a:r>
            <a:r>
              <a:rPr lang="zh-TW" altLang="en-US" sz="4000" dirty="0"/>
              <a:t>有同理心</a:t>
            </a:r>
            <a:br>
              <a:rPr lang="zh-TW" altLang="en-US" sz="4000" dirty="0"/>
            </a:br>
            <a:r>
              <a:rPr lang="en-US" altLang="zh-TW" sz="4000" dirty="0"/>
              <a:t>30.</a:t>
            </a:r>
            <a:r>
              <a:rPr lang="zh-TW" altLang="en-US" sz="4000" dirty="0"/>
              <a:t>會讚美同學</a:t>
            </a: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FC9FEF9-5535-4FE9-805F-277A4A12F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44D4A4-4A79-4E51-BBDE-4973F3631981}" type="slidenum">
              <a:rPr lang="en-US" altLang="zh-TW" smtClean="0"/>
              <a:pPr>
                <a:defRPr/>
              </a:pPr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0765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格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460707"/>
              </p:ext>
            </p:extLst>
          </p:nvPr>
        </p:nvGraphicFramePr>
        <p:xfrm>
          <a:off x="250824" y="1772816"/>
          <a:ext cx="8569646" cy="4583536"/>
        </p:xfrm>
        <a:graphic>
          <a:graphicData uri="http://schemas.openxmlformats.org/drawingml/2006/table">
            <a:tbl>
              <a:tblPr/>
              <a:tblGrid>
                <a:gridCol w="1427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93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77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7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93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77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458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頑皮</a:t>
                      </a:r>
                      <a:endParaRPr kumimoji="0" lang="zh-TW" altLang="zh-HK" sz="2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PMingLiU" pitchFamily="18" charset="-120"/>
                      </a:endParaRPr>
                    </a:p>
                  </a:txBody>
                  <a:tcPr marL="36006" marR="360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温</a:t>
                      </a:r>
                      <a:r>
                        <a:rPr kumimoji="0" lang="zh-TW" altLang="zh-HK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柔</a:t>
                      </a:r>
                      <a:endParaRPr kumimoji="0" lang="zh-TW" altLang="zh-HK" sz="2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PMingLiU" pitchFamily="18" charset="-120"/>
                      </a:endParaRPr>
                    </a:p>
                  </a:txBody>
                  <a:tcPr marL="36006" marR="360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勇敢</a:t>
                      </a:r>
                      <a:endParaRPr kumimoji="0" lang="zh-TW" altLang="zh-HK" sz="2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PMingLiU" pitchFamily="18" charset="-120"/>
                      </a:endParaRPr>
                    </a:p>
                  </a:txBody>
                  <a:tcPr marL="36006" marR="360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膽小</a:t>
                      </a:r>
                      <a:endParaRPr kumimoji="0" lang="zh-TW" altLang="zh-HK" sz="2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PMingLiU" pitchFamily="18" charset="-120"/>
                      </a:endParaRPr>
                    </a:p>
                  </a:txBody>
                  <a:tcPr marL="36006" marR="360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暴躁</a:t>
                      </a:r>
                      <a:endParaRPr kumimoji="0" lang="zh-TW" altLang="zh-HK" sz="2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PMingLiU" pitchFamily="18" charset="-120"/>
                      </a:endParaRPr>
                    </a:p>
                  </a:txBody>
                  <a:tcPr marL="36006" marR="360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上進</a:t>
                      </a:r>
                    </a:p>
                  </a:txBody>
                  <a:tcPr marL="36006" marR="360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58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嚴謹</a:t>
                      </a:r>
                      <a:endParaRPr kumimoji="0" lang="zh-TW" altLang="zh-HK" sz="2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PMingLiU" pitchFamily="18" charset="-120"/>
                      </a:endParaRPr>
                    </a:p>
                  </a:txBody>
                  <a:tcPr marL="36006" marR="360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活潑</a:t>
                      </a:r>
                      <a:endParaRPr kumimoji="0" lang="zh-TW" altLang="zh-HK" sz="2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PMingLiU" pitchFamily="18" charset="-120"/>
                      </a:endParaRPr>
                    </a:p>
                  </a:txBody>
                  <a:tcPr marL="36006" marR="360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狡猾</a:t>
                      </a:r>
                      <a:endParaRPr kumimoji="0" lang="zh-TW" altLang="zh-HK" sz="2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PMingLiU" pitchFamily="18" charset="-120"/>
                      </a:endParaRPr>
                    </a:p>
                  </a:txBody>
                  <a:tcPr marL="36006" marR="360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機智</a:t>
                      </a:r>
                      <a:endParaRPr kumimoji="0" lang="zh-TW" altLang="zh-HK" sz="2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PMingLiU" pitchFamily="18" charset="-120"/>
                      </a:endParaRPr>
                    </a:p>
                  </a:txBody>
                  <a:tcPr marL="36006" marR="360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孝順</a:t>
                      </a:r>
                      <a:endParaRPr kumimoji="0" lang="zh-TW" altLang="zh-HK" sz="2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PMingLiU" pitchFamily="18" charset="-120"/>
                      </a:endParaRPr>
                    </a:p>
                  </a:txBody>
                  <a:tcPr marL="36006" marR="360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口不擇言</a:t>
                      </a:r>
                    </a:p>
                  </a:txBody>
                  <a:tcPr marL="36006" marR="360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58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盡責</a:t>
                      </a:r>
                      <a:endParaRPr kumimoji="0" lang="zh-TW" altLang="zh-HK" sz="2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PMingLiU" pitchFamily="18" charset="-120"/>
                      </a:endParaRPr>
                    </a:p>
                  </a:txBody>
                  <a:tcPr marL="36006" marR="360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有愛心</a:t>
                      </a:r>
                      <a:endParaRPr kumimoji="0" lang="zh-TW" altLang="zh-HK" sz="2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PMingLiU" pitchFamily="18" charset="-120"/>
                      </a:endParaRPr>
                    </a:p>
                  </a:txBody>
                  <a:tcPr marL="36006" marR="360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健談</a:t>
                      </a:r>
                      <a:endParaRPr kumimoji="0" lang="zh-TW" altLang="zh-HK" sz="2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PMingLiU" pitchFamily="18" charset="-120"/>
                      </a:endParaRPr>
                    </a:p>
                  </a:txBody>
                  <a:tcPr marL="36006" marR="360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固執</a:t>
                      </a:r>
                      <a:endParaRPr kumimoji="0" lang="zh-TW" altLang="zh-HK" sz="2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PMingLiU" pitchFamily="18" charset="-120"/>
                      </a:endParaRPr>
                    </a:p>
                  </a:txBody>
                  <a:tcPr marL="36006" marR="360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平易近人</a:t>
                      </a:r>
                      <a:endParaRPr kumimoji="0" lang="zh-TW" altLang="zh-HK" sz="2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PMingLiU" pitchFamily="18" charset="-120"/>
                      </a:endParaRPr>
                    </a:p>
                  </a:txBody>
                  <a:tcPr marL="36006" marR="360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勤勞</a:t>
                      </a:r>
                    </a:p>
                  </a:txBody>
                  <a:tcPr marL="36006" marR="360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58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粗心大意</a:t>
                      </a:r>
                      <a:endParaRPr kumimoji="0" lang="zh-TW" altLang="zh-HK" sz="2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PMingLiU" pitchFamily="18" charset="-120"/>
                      </a:endParaRPr>
                    </a:p>
                  </a:txBody>
                  <a:tcPr marL="36006" marR="360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樂於助人</a:t>
                      </a:r>
                      <a:endParaRPr kumimoji="0" lang="zh-TW" altLang="zh-HK" sz="2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PMingLiU" pitchFamily="18" charset="-120"/>
                      </a:endParaRPr>
                    </a:p>
                  </a:txBody>
                  <a:tcPr marL="36006" marR="360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和藹可親</a:t>
                      </a:r>
                      <a:endParaRPr kumimoji="0" lang="zh-TW" altLang="zh-HK" sz="2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PMingLiU" pitchFamily="18" charset="-120"/>
                      </a:endParaRPr>
                    </a:p>
                  </a:txBody>
                  <a:tcPr marL="36006" marR="360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樂觀</a:t>
                      </a:r>
                      <a:endParaRPr kumimoji="0" lang="zh-TW" altLang="zh-HK" sz="2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PMingLiU" pitchFamily="18" charset="-120"/>
                      </a:endParaRPr>
                    </a:p>
                  </a:txBody>
                  <a:tcPr marL="36006" marR="360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風趣幽默</a:t>
                      </a:r>
                      <a:endParaRPr kumimoji="0" lang="zh-TW" altLang="zh-HK" sz="2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PMingLiU" pitchFamily="18" charset="-120"/>
                      </a:endParaRPr>
                    </a:p>
                  </a:txBody>
                  <a:tcPr marL="36006" marR="3600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DFKai-SB" pitchFamily="65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zh-HK" sz="2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DFKai-SB" pitchFamily="65" charset="-120"/>
                        </a:rPr>
                        <a:t>衝動</a:t>
                      </a:r>
                    </a:p>
                  </a:txBody>
                  <a:tcPr marL="36006" marR="3600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222" name="標題 1"/>
          <p:cNvSpPr txBox="1">
            <a:spLocks/>
          </p:cNvSpPr>
          <p:nvPr/>
        </p:nvSpPr>
        <p:spPr bwMode="auto">
          <a:xfrm>
            <a:off x="280831" y="-90338"/>
            <a:ext cx="8243888" cy="16482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zh-TW" altLang="en-US" sz="3200">
                <a:solidFill>
                  <a:schemeClr val="tx1"/>
                </a:solidFill>
                <a:latin typeface="Calibri" pitchFamily="34" charset="0"/>
                <a:ea typeface="DFKai-SB" pitchFamily="65" charset="-120"/>
              </a:rPr>
              <a:t>下列描寫性格的詞語，有些是正面、有些是負面的，請把描寫正面性格的詞語圈出來。</a:t>
            </a:r>
            <a:endParaRPr lang="zh-TW" altLang="en-US" sz="3200" dirty="0">
              <a:solidFill>
                <a:schemeClr val="tx1"/>
              </a:solidFill>
              <a:latin typeface="Calibri" pitchFamily="34" charset="0"/>
              <a:ea typeface="DFKai-SB" pitchFamily="65" charset="-120"/>
            </a:endParaRPr>
          </a:p>
        </p:txBody>
      </p:sp>
      <p:sp>
        <p:nvSpPr>
          <p:cNvPr id="7227" name="投影片編號版面配置區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DFKai-SB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9D9E38A-515A-4D67-939C-721CF5D8CEA2}" type="slidenum">
              <a:rPr lang="en-US" altLang="zh-TW" sz="12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zh-TW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2540</TotalTime>
  <Words>247</Words>
  <Application>Microsoft Office PowerPoint</Application>
  <PresentationFormat>如螢幕大小 (4:3)</PresentationFormat>
  <Paragraphs>38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DFKai-SB</vt:lpstr>
      <vt:lpstr>Arial</vt:lpstr>
      <vt:lpstr>Calibri</vt:lpstr>
      <vt:lpstr>Times New Roman</vt:lpstr>
      <vt:lpstr>Verdana</vt:lpstr>
      <vt:lpstr>Office 佈景主題</vt:lpstr>
      <vt:lpstr>PowerPoint 簡報</vt:lpstr>
      <vt:lpstr>性格特點詞語</vt:lpstr>
      <vt:lpstr>性格特點詞語</vt:lpstr>
      <vt:lpstr>性格特點詞語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Ben</dc:creator>
  <cp:lastModifiedBy>User</cp:lastModifiedBy>
  <cp:revision>342</cp:revision>
  <dcterms:created xsi:type="dcterms:W3CDTF">2008-05-06T05:50:22Z</dcterms:created>
  <dcterms:modified xsi:type="dcterms:W3CDTF">2024-05-17T02:56:53Z</dcterms:modified>
</cp:coreProperties>
</file>