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5" r:id="rId24"/>
    <p:sldId id="296" r:id="rId25"/>
    <p:sldId id="297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23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30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168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1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57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29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06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0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81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30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A259F-A439-4439-8E9A-858D6D8393CE}" type="datetimeFigureOut">
              <a:rPr lang="zh-TW" altLang="en-US" smtClean="0"/>
              <a:t>2024/5/1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C1031-3842-48E4-8809-41D1F19BC5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10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-1555669"/>
            <a:ext cx="6857999" cy="9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94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3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3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4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5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8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0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9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0230"/>
            <a:ext cx="6857999" cy="96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0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555669"/>
            <a:ext cx="6857999" cy="9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26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8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F9E5120-7640-4098-82CB-867967496F11}"/>
              </a:ext>
            </a:extLst>
          </p:cNvPr>
          <p:cNvSpPr/>
          <p:nvPr/>
        </p:nvSpPr>
        <p:spPr>
          <a:xfrm>
            <a:off x="400593" y="1412413"/>
            <a:ext cx="67404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為什麼大家叫她朵朵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朵朵的兔子是怎麼來的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C.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有誰陪伴在朵朵身邊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D.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一開始叔叔和朵朵如何相處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E.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朵朵為何臉濕了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F.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怪獸如何影響朵朵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G.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朵朵和小兔子分享的祕密是什麼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H.</a:t>
            </a:r>
            <a:r>
              <a:rPr lang="zh-TW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叔叔後來怎麼了</a:t>
            </a: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88B0D43-CAC1-4228-84E3-48FF7F60A34C}"/>
              </a:ext>
            </a:extLst>
          </p:cNvPr>
          <p:cNvSpPr txBox="1"/>
          <p:nvPr/>
        </p:nvSpPr>
        <p:spPr>
          <a:xfrm>
            <a:off x="2473234" y="583474"/>
            <a:ext cx="550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說說看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65475C8-1AB6-4817-92FA-9B3B30B97F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 rot="16200000">
            <a:off x="6904669" y="1407339"/>
            <a:ext cx="5628195" cy="398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362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3990DD7-81A7-4496-A994-D505B1F5B8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 rot="16200000">
            <a:off x="8669855" y="3398946"/>
            <a:ext cx="3774550" cy="266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3894D84-BA75-454A-8C26-296DE0905096}"/>
              </a:ext>
            </a:extLst>
          </p:cNvPr>
          <p:cNvSpPr/>
          <p:nvPr/>
        </p:nvSpPr>
        <p:spPr>
          <a:xfrm>
            <a:off x="400593" y="1412413"/>
            <a:ext cx="6740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</a:rPr>
              <a:t>請從繪本故事內容想想</a:t>
            </a:r>
            <a:endParaRPr lang="en-US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endParaRPr lang="en-US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>
              <a:spcAft>
                <a:spcPts val="0"/>
              </a:spcAft>
            </a:pPr>
            <a:endParaRPr lang="zh-TW" altLang="zh-TW" sz="3200" kern="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3B33D08-05BC-4BC3-BF24-CFD15CF8BAE0}"/>
              </a:ext>
            </a:extLst>
          </p:cNvPr>
          <p:cNvSpPr txBox="1"/>
          <p:nvPr/>
        </p:nvSpPr>
        <p:spPr>
          <a:xfrm>
            <a:off x="3344091" y="647226"/>
            <a:ext cx="550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四格漫畫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A81A641-0330-4F16-AF84-01DB488FC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4043"/>
              </p:ext>
            </p:extLst>
          </p:nvPr>
        </p:nvGraphicFramePr>
        <p:xfrm>
          <a:off x="1030515" y="2238103"/>
          <a:ext cx="7286170" cy="3836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234">
                  <a:extLst>
                    <a:ext uri="{9D8B030D-6E8A-4147-A177-3AD203B41FA5}">
                      <a16:colId xmlns:a16="http://schemas.microsoft.com/office/drawing/2014/main" val="388650721"/>
                    </a:ext>
                  </a:extLst>
                </a:gridCol>
                <a:gridCol w="1457234">
                  <a:extLst>
                    <a:ext uri="{9D8B030D-6E8A-4147-A177-3AD203B41FA5}">
                      <a16:colId xmlns:a16="http://schemas.microsoft.com/office/drawing/2014/main" val="1116249239"/>
                    </a:ext>
                  </a:extLst>
                </a:gridCol>
                <a:gridCol w="1457234">
                  <a:extLst>
                    <a:ext uri="{9D8B030D-6E8A-4147-A177-3AD203B41FA5}">
                      <a16:colId xmlns:a16="http://schemas.microsoft.com/office/drawing/2014/main" val="842932889"/>
                    </a:ext>
                  </a:extLst>
                </a:gridCol>
                <a:gridCol w="1457234">
                  <a:extLst>
                    <a:ext uri="{9D8B030D-6E8A-4147-A177-3AD203B41FA5}">
                      <a16:colId xmlns:a16="http://schemas.microsoft.com/office/drawing/2014/main" val="1081961051"/>
                    </a:ext>
                  </a:extLst>
                </a:gridCol>
                <a:gridCol w="1457234">
                  <a:extLst>
                    <a:ext uri="{9D8B030D-6E8A-4147-A177-3AD203B41FA5}">
                      <a16:colId xmlns:a16="http://schemas.microsoft.com/office/drawing/2014/main" val="1723263531"/>
                    </a:ext>
                  </a:extLst>
                </a:gridCol>
              </a:tblGrid>
              <a:tr h="421541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朵朵的心情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事件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原因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四格漫畫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326298"/>
                  </a:ext>
                </a:extLst>
              </a:tr>
              <a:tr h="103941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開始的時候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畫出第一格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有底圖，可再加入文字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85720"/>
                  </a:ext>
                </a:extLst>
              </a:tr>
              <a:tr h="1039416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畫出第二格有底圖，可再加入文字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652649"/>
                  </a:ext>
                </a:extLst>
              </a:tr>
              <a:tr h="421541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畫出第三格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594372"/>
                  </a:ext>
                </a:extLst>
              </a:tr>
              <a:tr h="727591">
                <a:tc gridSpan="4"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朵朵可以怎麼做？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或是，你想對朵朵說什麼？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/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或是，你希望朵朵成長為怎樣的孩子？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畫出第四格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可加入文字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913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977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13A98E0-1F0F-48AE-AFA1-3E46E4D70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304800"/>
            <a:ext cx="97345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555669"/>
            <a:ext cx="6857999" cy="99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9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9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6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7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421229"/>
            <a:ext cx="6857999" cy="97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7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170</Words>
  <Application>Microsoft Office PowerPoint</Application>
  <PresentationFormat>寬螢幕</PresentationFormat>
  <Paragraphs>27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</cp:revision>
  <dcterms:created xsi:type="dcterms:W3CDTF">2022-10-11T03:09:08Z</dcterms:created>
  <dcterms:modified xsi:type="dcterms:W3CDTF">2024-04-30T20:42:33Z</dcterms:modified>
</cp:coreProperties>
</file>