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1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78" r:id="rId12"/>
    <p:sldId id="264" r:id="rId13"/>
    <p:sldId id="265" r:id="rId14"/>
    <p:sldId id="267" r:id="rId15"/>
    <p:sldId id="279" r:id="rId16"/>
    <p:sldId id="270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請按這裡移動投影片</a:t>
            </a: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請按這裡編輯備註格式</a:t>
            </a:r>
          </a:p>
        </p:txBody>
      </p:sp>
      <p:sp>
        <p:nvSpPr>
          <p:cNvPr id="24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&lt;頁首&gt;</a:t>
            </a:r>
          </a:p>
        </p:txBody>
      </p:sp>
      <p:sp>
        <p:nvSpPr>
          <p:cNvPr id="242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&lt;日期/時間&gt;</a:t>
            </a:r>
          </a:p>
        </p:txBody>
      </p:sp>
      <p:sp>
        <p:nvSpPr>
          <p:cNvPr id="243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&lt;頁尾&gt;</a:t>
            </a:r>
          </a:p>
        </p:txBody>
      </p:sp>
      <p:sp>
        <p:nvSpPr>
          <p:cNvPr id="244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EFF8D67-6438-4F55-A25F-03AE583373FF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9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00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9D59E9B-A488-4029-AC0A-460F1CE13E46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10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24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57489FB-F409-44E9-AABA-66E231FBA508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10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10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27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1050617-A3D0-418D-B276-A282CB6820FF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10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33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FA20A012-6280-4F84-93D8-586AE429D6EE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12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104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42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F8809BD8-563B-4DA6-AD42-F379F6421D1C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14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10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03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F5F04EE-DD40-44B0-A8AB-60ABC613DAA8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2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10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06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171E003-5CED-4BA7-B455-FB9367E9CA8D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10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09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CD530D0-AE90-4983-912B-25DDACB65C68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4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10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12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E0F9A3D-7EB5-435B-A438-8FE19A1DBFC2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5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101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15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B10A37D-C201-45BB-A88A-8D25CBB2F9F1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10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18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759BEC1-599B-4F5C-AE9A-DA7BA251ADC3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7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10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21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FA3030E4-6BBA-41F7-B9F8-7FEC4DEBFEFE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8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10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66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BA06392-6D9C-4F7E-B0B3-BAA0F6F40F30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9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 hidden="1"/>
          <p:cNvSpPr/>
          <p:nvPr/>
        </p:nvSpPr>
        <p:spPr>
          <a:xfrm>
            <a:off x="4317840" y="2971800"/>
            <a:ext cx="3555000" cy="22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" b="0" strike="noStrike" spc="-1">
                <a:solidFill>
                  <a:srgbClr val="FFFFFF"/>
                </a:solidFill>
                <a:latin typeface="微软雅黑"/>
                <a:ea typeface="微软雅黑"/>
              </a:rPr>
              <a:t>感谢您下载包图网平台上提供的PPT作品，为了您和包图网以及原创作者的利益，请勿复制、传播、销售，否则将承担法律责任！包图网将对作品进行维权，按照传播下载次数进行十倍的索取赔偿！</a:t>
            </a:r>
            <a:endParaRPr lang="en-US" sz="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600" b="0" strike="noStrike" spc="-1">
                <a:solidFill>
                  <a:srgbClr val="FFFFFF"/>
                </a:solidFill>
                <a:latin typeface="微软雅黑"/>
                <a:ea typeface="微软雅黑"/>
              </a:rPr>
              <a:t>ibaotu.com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0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en-US" sz="1800" b="0" strike="noStrike" spc="-1">
                <a:latin typeface="Arial"/>
              </a:rPr>
              <a:t>請按這裡編輯題名文字格式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第七個大綱層次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4317840" y="2971800"/>
            <a:ext cx="3555000" cy="22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" b="0" strike="noStrike" spc="-1">
                <a:solidFill>
                  <a:srgbClr val="FFFFFF"/>
                </a:solidFill>
                <a:latin typeface="微软雅黑"/>
                <a:ea typeface="微软雅黑"/>
              </a:rPr>
              <a:t>感谢您下载包图网平台上提供的PPT作品，为了您和包图网以及原创作者的利益，请勿复制、传播、销售，否则将承担法律责任！包图网将对作品进行维权，按照传播下载次数进行十倍的索取赔偿！</a:t>
            </a:r>
            <a:endParaRPr lang="en-US" sz="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600" b="0" strike="noStrike" spc="-1">
                <a:solidFill>
                  <a:srgbClr val="FFFFFF"/>
                </a:solidFill>
                <a:latin typeface="微软雅黑"/>
                <a:ea typeface="微软雅黑"/>
              </a:rPr>
              <a:t>ibaotu.com</a:t>
            </a:r>
            <a:endParaRPr lang="en-US" sz="6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請按這裡編輯題名文字格式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第七個大綱層次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6"/>
          <p:cNvPicPr/>
          <p:nvPr/>
        </p:nvPicPr>
        <p:blipFill>
          <a:blip r:embed="rId14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-2401920" y="-844200"/>
            <a:ext cx="5731560" cy="8654400"/>
          </a:xfrm>
          <a:prstGeom prst="moon">
            <a:avLst>
              <a:gd name="adj" fmla="val 50000"/>
            </a:avLst>
          </a:prstGeom>
          <a:solidFill>
            <a:srgbClr val="E5D7D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2"/>
          <p:cNvSpPr/>
          <p:nvPr/>
        </p:nvSpPr>
        <p:spPr>
          <a:xfrm rot="19800000">
            <a:off x="10161720" y="-1305720"/>
            <a:ext cx="4058280" cy="8948160"/>
          </a:xfrm>
          <a:custGeom>
            <a:avLst/>
            <a:gdLst/>
            <a:ahLst/>
            <a:cxnLst/>
            <a:rect l="l" t="t" r="r" b="b"/>
            <a:pathLst>
              <a:path w="4059359" h="8949149">
                <a:moveTo>
                  <a:pt x="113001" y="4138863"/>
                </a:moveTo>
                <a:cubicBezTo>
                  <a:pt x="304188" y="2647338"/>
                  <a:pt x="996423" y="0"/>
                  <a:pt x="2086180" y="0"/>
                </a:cubicBezTo>
                <a:cubicBezTo>
                  <a:pt x="3175937" y="0"/>
                  <a:pt x="4059359" y="1853032"/>
                  <a:pt x="4059359" y="4138863"/>
                </a:cubicBezTo>
                <a:cubicBezTo>
                  <a:pt x="4059359" y="6424694"/>
                  <a:pt x="2028814" y="8949149"/>
                  <a:pt x="939057" y="8949149"/>
                </a:cubicBezTo>
                <a:cubicBezTo>
                  <a:pt x="-150700" y="8949149"/>
                  <a:pt x="-78186" y="5630388"/>
                  <a:pt x="113001" y="4138863"/>
                </a:cubicBezTo>
                <a:close/>
              </a:path>
            </a:pathLst>
          </a:custGeom>
          <a:solidFill>
            <a:srgbClr val="E5D7D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請按這裡編輯題名文字格式</a:t>
            </a: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第七個大綱層次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-28440" y="-10800"/>
            <a:ext cx="4840200" cy="6867720"/>
          </a:xfrm>
          <a:prstGeom prst="rect">
            <a:avLst/>
          </a:prstGeom>
          <a:solidFill>
            <a:srgbClr val="E5D7D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2"/>
          <p:cNvSpPr/>
          <p:nvPr/>
        </p:nvSpPr>
        <p:spPr>
          <a:xfrm>
            <a:off x="858420" y="0"/>
            <a:ext cx="4564800" cy="7701840"/>
          </a:xfrm>
          <a:custGeom>
            <a:avLst/>
            <a:gdLst/>
            <a:ahLst/>
            <a:cxnLst/>
            <a:rect l="l" t="t" r="r" b="b"/>
            <a:pathLst>
              <a:path w="4512932" h="7025203">
                <a:moveTo>
                  <a:pt x="3919851" y="0"/>
                </a:moveTo>
                <a:cubicBezTo>
                  <a:pt x="2693967" y="322179"/>
                  <a:pt x="1468083" y="644358"/>
                  <a:pt x="823725" y="1443789"/>
                </a:cubicBezTo>
                <a:cubicBezTo>
                  <a:pt x="179367" y="2243221"/>
                  <a:pt x="-133454" y="4064000"/>
                  <a:pt x="53704" y="4796589"/>
                </a:cubicBezTo>
                <a:cubicBezTo>
                  <a:pt x="240862" y="5529178"/>
                  <a:pt x="1246168" y="5483726"/>
                  <a:pt x="1946673" y="5839326"/>
                </a:cubicBezTo>
                <a:cubicBezTo>
                  <a:pt x="2647178" y="6194926"/>
                  <a:pt x="3855683" y="6753726"/>
                  <a:pt x="4256736" y="6930189"/>
                </a:cubicBezTo>
                <a:cubicBezTo>
                  <a:pt x="4657789" y="7106652"/>
                  <a:pt x="4505388" y="7002378"/>
                  <a:pt x="4352988" y="6898105"/>
                </a:cubicBezTo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 rot="19800000">
            <a:off x="10298160" y="-1282680"/>
            <a:ext cx="4058280" cy="8948160"/>
          </a:xfrm>
          <a:custGeom>
            <a:avLst/>
            <a:gdLst/>
            <a:ahLst/>
            <a:cxnLst/>
            <a:rect l="l" t="t" r="r" b="b"/>
            <a:pathLst>
              <a:path w="4059359" h="8949149">
                <a:moveTo>
                  <a:pt x="113001" y="4138863"/>
                </a:moveTo>
                <a:cubicBezTo>
                  <a:pt x="304188" y="2647338"/>
                  <a:pt x="996423" y="0"/>
                  <a:pt x="2086180" y="0"/>
                </a:cubicBezTo>
                <a:cubicBezTo>
                  <a:pt x="3175937" y="0"/>
                  <a:pt x="4059359" y="1853032"/>
                  <a:pt x="4059359" y="4138863"/>
                </a:cubicBezTo>
                <a:cubicBezTo>
                  <a:pt x="4059359" y="6424694"/>
                  <a:pt x="2028814" y="8949149"/>
                  <a:pt x="939057" y="8949149"/>
                </a:cubicBezTo>
                <a:cubicBezTo>
                  <a:pt x="-150700" y="8949149"/>
                  <a:pt x="-78186" y="5630388"/>
                  <a:pt x="113001" y="4138863"/>
                </a:cubicBezTo>
                <a:close/>
              </a:path>
            </a:pathLst>
          </a:custGeom>
          <a:solidFill>
            <a:srgbClr val="E5D7D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4"/>
          <p:cNvSpPr/>
          <p:nvPr/>
        </p:nvSpPr>
        <p:spPr>
          <a:xfrm>
            <a:off x="2922480" y="4421520"/>
            <a:ext cx="4564800" cy="767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微软雅黑"/>
                <a:ea typeface="微软雅黑"/>
              </a:rPr>
              <a:t> </a:t>
            </a:r>
            <a:r>
              <a:rPr lang="zh-TW" altLang="en-US" sz="4400" b="1" spc="-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三年十一班</a:t>
            </a:r>
            <a:endParaRPr lang="en-US" sz="4400" b="0" strike="noStrike" spc="-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9" name="CustomShape 5"/>
          <p:cNvSpPr/>
          <p:nvPr/>
        </p:nvSpPr>
        <p:spPr>
          <a:xfrm>
            <a:off x="2107800" y="3804480"/>
            <a:ext cx="48099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6"/>
          <p:cNvSpPr/>
          <p:nvPr/>
        </p:nvSpPr>
        <p:spPr>
          <a:xfrm>
            <a:off x="2135160" y="4877640"/>
            <a:ext cx="20113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7"/>
          <p:cNvSpPr/>
          <p:nvPr/>
        </p:nvSpPr>
        <p:spPr>
          <a:xfrm>
            <a:off x="7277664" y="6066497"/>
            <a:ext cx="3840840" cy="767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808080"/>
                </a:solidFill>
                <a:latin typeface="Microsoft YaHei"/>
                <a:ea typeface="Microsoft YaHei"/>
              </a:rPr>
              <a:t>         </a:t>
            </a:r>
            <a:r>
              <a:rPr lang="en-US" sz="4000" b="0" strike="noStrike" spc="-1" dirty="0" err="1">
                <a:solidFill>
                  <a:srgbClr val="808080"/>
                </a:solidFill>
                <a:latin typeface="Microsoft YaHei"/>
                <a:ea typeface="Microsoft YaHei"/>
              </a:rPr>
              <a:t>小慈老師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252" name="图片 13"/>
          <p:cNvPicPr/>
          <p:nvPr/>
        </p:nvPicPr>
        <p:blipFill>
          <a:blip r:embed="rId3"/>
          <a:stretch/>
        </p:blipFill>
        <p:spPr>
          <a:xfrm>
            <a:off x="832320" y="-348120"/>
            <a:ext cx="2345760" cy="2824560"/>
          </a:xfrm>
          <a:prstGeom prst="rect">
            <a:avLst/>
          </a:prstGeom>
          <a:ln>
            <a:noFill/>
          </a:ln>
        </p:spPr>
      </p:pic>
      <p:pic>
        <p:nvPicPr>
          <p:cNvPr id="253" name="图片 14"/>
          <p:cNvPicPr/>
          <p:nvPr/>
        </p:nvPicPr>
        <p:blipFill>
          <a:blip r:embed="rId4"/>
          <a:stretch/>
        </p:blipFill>
        <p:spPr>
          <a:xfrm>
            <a:off x="2698920" y="-666720"/>
            <a:ext cx="1486440" cy="2282040"/>
          </a:xfrm>
          <a:prstGeom prst="rect">
            <a:avLst/>
          </a:prstGeom>
          <a:ln>
            <a:noFill/>
          </a:ln>
        </p:spPr>
      </p:pic>
      <p:pic>
        <p:nvPicPr>
          <p:cNvPr id="254" name="图片 15"/>
          <p:cNvPicPr/>
          <p:nvPr/>
        </p:nvPicPr>
        <p:blipFill>
          <a:blip r:embed="rId5"/>
          <a:stretch/>
        </p:blipFill>
        <p:spPr>
          <a:xfrm>
            <a:off x="4291560" y="-945360"/>
            <a:ext cx="1803240" cy="2565360"/>
          </a:xfrm>
          <a:prstGeom prst="rect">
            <a:avLst/>
          </a:prstGeom>
          <a:ln>
            <a:noFill/>
          </a:ln>
        </p:spPr>
      </p:pic>
      <p:pic>
        <p:nvPicPr>
          <p:cNvPr id="255" name="图片 16"/>
          <p:cNvPicPr/>
          <p:nvPr/>
        </p:nvPicPr>
        <p:blipFill>
          <a:blip r:embed="rId6"/>
          <a:stretch/>
        </p:blipFill>
        <p:spPr>
          <a:xfrm>
            <a:off x="-226440" y="-435600"/>
            <a:ext cx="1242360" cy="2358000"/>
          </a:xfrm>
          <a:prstGeom prst="rect">
            <a:avLst/>
          </a:prstGeom>
          <a:ln>
            <a:noFill/>
          </a:ln>
        </p:spPr>
      </p:pic>
      <p:grpSp>
        <p:nvGrpSpPr>
          <p:cNvPr id="256" name="Group 8"/>
          <p:cNvGrpSpPr/>
          <p:nvPr/>
        </p:nvGrpSpPr>
        <p:grpSpPr>
          <a:xfrm>
            <a:off x="6133680" y="519840"/>
            <a:ext cx="5954400" cy="5806440"/>
            <a:chOff x="6133680" y="519840"/>
            <a:chExt cx="5954400" cy="5806440"/>
          </a:xfrm>
        </p:grpSpPr>
        <p:grpSp>
          <p:nvGrpSpPr>
            <p:cNvPr id="257" name="Group 9"/>
            <p:cNvGrpSpPr/>
            <p:nvPr/>
          </p:nvGrpSpPr>
          <p:grpSpPr>
            <a:xfrm>
              <a:off x="6133680" y="519840"/>
              <a:ext cx="5954400" cy="5806440"/>
              <a:chOff x="6133680" y="519840"/>
              <a:chExt cx="5954400" cy="5806440"/>
            </a:xfrm>
          </p:grpSpPr>
          <p:pic>
            <p:nvPicPr>
              <p:cNvPr id="258" name="图片 5"/>
              <p:cNvPicPr/>
              <p:nvPr/>
            </p:nvPicPr>
            <p:blipFill>
              <a:blip r:embed="rId7"/>
              <a:srcRect b="34965"/>
              <a:stretch/>
            </p:blipFill>
            <p:spPr>
              <a:xfrm>
                <a:off x="6133680" y="519840"/>
                <a:ext cx="5954400" cy="58064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59" name="CustomShape 10"/>
              <p:cNvSpPr/>
              <p:nvPr/>
            </p:nvSpPr>
            <p:spPr>
              <a:xfrm>
                <a:off x="6286680" y="724320"/>
                <a:ext cx="2982600" cy="125028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60" name="CustomShape 11"/>
            <p:cNvSpPr/>
            <p:nvPr/>
          </p:nvSpPr>
          <p:spPr>
            <a:xfrm>
              <a:off x="11359800" y="3316320"/>
              <a:ext cx="690120" cy="599400"/>
            </a:xfrm>
            <a:prstGeom prst="rect">
              <a:avLst/>
            </a:prstGeom>
            <a:solidFill>
              <a:srgbClr val="E5D7D1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2F112F17-9F33-4920-8B02-1031AC63557A}"/>
              </a:ext>
            </a:extLst>
          </p:cNvPr>
          <p:cNvSpPr/>
          <p:nvPr/>
        </p:nvSpPr>
        <p:spPr>
          <a:xfrm>
            <a:off x="2199577" y="2179080"/>
            <a:ext cx="5224365" cy="20131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zh-TW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歡迎</a:t>
            </a:r>
            <a:r>
              <a:rPr lang="zh-TW" alt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蒞臨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-28440" y="-10800"/>
            <a:ext cx="4840200" cy="6867720"/>
          </a:xfrm>
          <a:prstGeom prst="rect">
            <a:avLst/>
          </a:prstGeom>
          <a:solidFill>
            <a:srgbClr val="E5D7D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2"/>
          <p:cNvSpPr/>
          <p:nvPr/>
        </p:nvSpPr>
        <p:spPr>
          <a:xfrm>
            <a:off x="876600" y="-435600"/>
            <a:ext cx="4564800" cy="7701840"/>
          </a:xfrm>
          <a:custGeom>
            <a:avLst/>
            <a:gdLst/>
            <a:ahLst/>
            <a:cxnLst/>
            <a:rect l="l" t="t" r="r" b="b"/>
            <a:pathLst>
              <a:path w="4512932" h="7025203">
                <a:moveTo>
                  <a:pt x="3919851" y="0"/>
                </a:moveTo>
                <a:cubicBezTo>
                  <a:pt x="2693967" y="322179"/>
                  <a:pt x="1468083" y="644358"/>
                  <a:pt x="823725" y="1443789"/>
                </a:cubicBezTo>
                <a:cubicBezTo>
                  <a:pt x="179367" y="2243221"/>
                  <a:pt x="-133454" y="4064000"/>
                  <a:pt x="53704" y="4796589"/>
                </a:cubicBezTo>
                <a:cubicBezTo>
                  <a:pt x="240862" y="5529178"/>
                  <a:pt x="1246168" y="5483726"/>
                  <a:pt x="1946673" y="5839326"/>
                </a:cubicBezTo>
                <a:cubicBezTo>
                  <a:pt x="2647178" y="6194926"/>
                  <a:pt x="3855683" y="6753726"/>
                  <a:pt x="4256736" y="6930189"/>
                </a:cubicBezTo>
                <a:cubicBezTo>
                  <a:pt x="4657789" y="7106652"/>
                  <a:pt x="4505388" y="7002378"/>
                  <a:pt x="4352988" y="6898105"/>
                </a:cubicBezTo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3"/>
          <p:cNvSpPr/>
          <p:nvPr/>
        </p:nvSpPr>
        <p:spPr>
          <a:xfrm rot="19800000">
            <a:off x="10298160" y="-1282680"/>
            <a:ext cx="4058280" cy="8948160"/>
          </a:xfrm>
          <a:custGeom>
            <a:avLst/>
            <a:gdLst/>
            <a:ahLst/>
            <a:cxnLst/>
            <a:rect l="l" t="t" r="r" b="b"/>
            <a:pathLst>
              <a:path w="4059359" h="8949149">
                <a:moveTo>
                  <a:pt x="113001" y="4138863"/>
                </a:moveTo>
                <a:cubicBezTo>
                  <a:pt x="304188" y="2647338"/>
                  <a:pt x="996423" y="0"/>
                  <a:pt x="2086180" y="0"/>
                </a:cubicBezTo>
                <a:cubicBezTo>
                  <a:pt x="3175937" y="0"/>
                  <a:pt x="4059359" y="1853032"/>
                  <a:pt x="4059359" y="4138863"/>
                </a:cubicBezTo>
                <a:cubicBezTo>
                  <a:pt x="4059359" y="6424694"/>
                  <a:pt x="2028814" y="8949149"/>
                  <a:pt x="939057" y="8949149"/>
                </a:cubicBezTo>
                <a:cubicBezTo>
                  <a:pt x="-150700" y="8949149"/>
                  <a:pt x="-78186" y="5630388"/>
                  <a:pt x="113001" y="4138863"/>
                </a:cubicBezTo>
                <a:close/>
              </a:path>
            </a:pathLst>
          </a:custGeom>
          <a:solidFill>
            <a:srgbClr val="E5D7D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6" name="图片 13"/>
          <p:cNvPicPr/>
          <p:nvPr/>
        </p:nvPicPr>
        <p:blipFill>
          <a:blip r:embed="rId3"/>
          <a:stretch/>
        </p:blipFill>
        <p:spPr>
          <a:xfrm>
            <a:off x="840117" y="-902160"/>
            <a:ext cx="2345760" cy="2824560"/>
          </a:xfrm>
          <a:prstGeom prst="rect">
            <a:avLst/>
          </a:prstGeom>
          <a:ln>
            <a:noFill/>
          </a:ln>
        </p:spPr>
      </p:pic>
      <p:pic>
        <p:nvPicPr>
          <p:cNvPr id="347" name="图片 14"/>
          <p:cNvPicPr/>
          <p:nvPr/>
        </p:nvPicPr>
        <p:blipFill>
          <a:blip r:embed="rId4"/>
          <a:stretch/>
        </p:blipFill>
        <p:spPr>
          <a:xfrm>
            <a:off x="2709019" y="-983694"/>
            <a:ext cx="1486440" cy="2282040"/>
          </a:xfrm>
          <a:prstGeom prst="rect">
            <a:avLst/>
          </a:prstGeom>
          <a:ln>
            <a:noFill/>
          </a:ln>
        </p:spPr>
      </p:pic>
      <p:pic>
        <p:nvPicPr>
          <p:cNvPr id="348" name="图片 15"/>
          <p:cNvPicPr/>
          <p:nvPr/>
        </p:nvPicPr>
        <p:blipFill>
          <a:blip r:embed="rId5"/>
          <a:stretch/>
        </p:blipFill>
        <p:spPr>
          <a:xfrm>
            <a:off x="4439699" y="-1282680"/>
            <a:ext cx="1803240" cy="2565360"/>
          </a:xfrm>
          <a:prstGeom prst="rect">
            <a:avLst/>
          </a:prstGeom>
          <a:ln>
            <a:noFill/>
          </a:ln>
        </p:spPr>
      </p:pic>
      <p:pic>
        <p:nvPicPr>
          <p:cNvPr id="349" name="图片 16"/>
          <p:cNvPicPr/>
          <p:nvPr/>
        </p:nvPicPr>
        <p:blipFill>
          <a:blip r:embed="rId6"/>
          <a:stretch/>
        </p:blipFill>
        <p:spPr>
          <a:xfrm>
            <a:off x="-226440" y="-435600"/>
            <a:ext cx="1242360" cy="2358000"/>
          </a:xfrm>
          <a:prstGeom prst="rect">
            <a:avLst/>
          </a:prstGeom>
          <a:ln>
            <a:noFill/>
          </a:ln>
        </p:spPr>
      </p:pic>
      <p:sp>
        <p:nvSpPr>
          <p:cNvPr id="350" name="CustomShape 4"/>
          <p:cNvSpPr/>
          <p:nvPr/>
        </p:nvSpPr>
        <p:spPr>
          <a:xfrm>
            <a:off x="2888280" y="3389040"/>
            <a:ext cx="589212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1" name="图片 24"/>
          <p:cNvPicPr/>
          <p:nvPr/>
        </p:nvPicPr>
        <p:blipFill>
          <a:blip r:embed="rId7"/>
          <a:stretch/>
        </p:blipFill>
        <p:spPr>
          <a:xfrm rot="2200200">
            <a:off x="5611780" y="262799"/>
            <a:ext cx="2340360" cy="961200"/>
          </a:xfrm>
          <a:prstGeom prst="rect">
            <a:avLst/>
          </a:prstGeom>
          <a:ln>
            <a:noFill/>
          </a:ln>
        </p:spPr>
      </p:pic>
      <p:sp>
        <p:nvSpPr>
          <p:cNvPr id="352" name="CustomShape 5"/>
          <p:cNvSpPr/>
          <p:nvPr/>
        </p:nvSpPr>
        <p:spPr>
          <a:xfrm>
            <a:off x="1213920" y="948796"/>
            <a:ext cx="7047481" cy="2306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 strike="noStrike" spc="-1" dirty="0" err="1">
                <a:solidFill>
                  <a:srgbClr val="404040"/>
                </a:solidFill>
                <a:latin typeface="Calibri"/>
                <a:ea typeface="DejaVu Sans"/>
              </a:rPr>
              <a:t>你不欺我教師魂</a:t>
            </a:r>
            <a:endParaRPr lang="en-US" sz="7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7200" b="0" strike="noStrike" spc="-1" dirty="0" err="1">
                <a:solidFill>
                  <a:srgbClr val="404040"/>
                </a:solidFill>
                <a:latin typeface="Calibri"/>
                <a:ea typeface="DejaVu Sans"/>
              </a:rPr>
              <a:t>我不負你支持恩</a:t>
            </a:r>
            <a:endParaRPr lang="en-US" sz="7200" b="0" strike="noStrike" spc="-1" dirty="0">
              <a:latin typeface="Arial"/>
            </a:endParaRPr>
          </a:p>
        </p:txBody>
      </p:sp>
      <p:pic>
        <p:nvPicPr>
          <p:cNvPr id="353" name="圖片 352"/>
          <p:cNvPicPr/>
          <p:nvPr/>
        </p:nvPicPr>
        <p:blipFill>
          <a:blip r:embed="rId8"/>
          <a:stretch/>
        </p:blipFill>
        <p:spPr>
          <a:xfrm>
            <a:off x="622763" y="3188236"/>
            <a:ext cx="4637394" cy="3453763"/>
          </a:xfrm>
          <a:prstGeom prst="rect">
            <a:avLst/>
          </a:prstGeom>
          <a:ln>
            <a:noFill/>
          </a:ln>
        </p:spPr>
      </p:pic>
      <p:pic>
        <p:nvPicPr>
          <p:cNvPr id="354" name="圖片 353"/>
          <p:cNvPicPr/>
          <p:nvPr/>
        </p:nvPicPr>
        <p:blipFill>
          <a:blip r:embed="rId9"/>
          <a:stretch/>
        </p:blipFill>
        <p:spPr>
          <a:xfrm>
            <a:off x="5695237" y="3188237"/>
            <a:ext cx="4511160" cy="3383280"/>
          </a:xfrm>
          <a:prstGeom prst="rect">
            <a:avLst/>
          </a:prstGeom>
          <a:ln>
            <a:noFill/>
          </a:ln>
        </p:spPr>
      </p:pic>
      <p:pic>
        <p:nvPicPr>
          <p:cNvPr id="355" name="圖片 354"/>
          <p:cNvPicPr/>
          <p:nvPr/>
        </p:nvPicPr>
        <p:blipFill>
          <a:blip r:embed="rId10"/>
          <a:stretch/>
        </p:blipFill>
        <p:spPr>
          <a:xfrm>
            <a:off x="8007565" y="8837"/>
            <a:ext cx="4271400" cy="3203280"/>
          </a:xfrm>
          <a:prstGeom prst="rect">
            <a:avLst/>
          </a:prstGeom>
          <a:ln>
            <a:noFill/>
          </a:ln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5BAD0B79-89D0-4318-A1F4-924C79FD00A1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382128" y="157326"/>
            <a:ext cx="911160" cy="911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6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9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3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6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additive="repl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 additive="repl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 additive="repl"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图片 5"/>
          <p:cNvPicPr/>
          <p:nvPr/>
        </p:nvPicPr>
        <p:blipFill>
          <a:blip r:embed="rId3"/>
          <a:stretch/>
        </p:blipFill>
        <p:spPr>
          <a:xfrm>
            <a:off x="0" y="-360"/>
            <a:ext cx="12191760" cy="6857280"/>
          </a:xfrm>
          <a:prstGeom prst="rect">
            <a:avLst/>
          </a:prstGeom>
          <a:ln>
            <a:noFill/>
          </a:ln>
        </p:spPr>
      </p:pic>
      <p:pic>
        <p:nvPicPr>
          <p:cNvPr id="357" name="图片 10"/>
          <p:cNvPicPr/>
          <p:nvPr/>
        </p:nvPicPr>
        <p:blipFill>
          <a:blip r:embed="rId4"/>
          <a:stretch/>
        </p:blipFill>
        <p:spPr>
          <a:xfrm>
            <a:off x="69480" y="-207360"/>
            <a:ext cx="6284520" cy="6856920"/>
          </a:xfrm>
          <a:prstGeom prst="rect">
            <a:avLst/>
          </a:prstGeom>
          <a:ln>
            <a:noFill/>
          </a:ln>
        </p:spPr>
      </p:pic>
      <p:sp>
        <p:nvSpPr>
          <p:cNvPr id="358" name="CustomShape 1"/>
          <p:cNvSpPr/>
          <p:nvPr/>
        </p:nvSpPr>
        <p:spPr>
          <a:xfrm>
            <a:off x="1296282" y="1901148"/>
            <a:ext cx="11835360" cy="4512600"/>
          </a:xfrm>
          <a:custGeom>
            <a:avLst/>
            <a:gdLst/>
            <a:ahLst/>
            <a:cxnLst/>
            <a:rect l="l" t="t" r="r" b="b"/>
            <a:pathLst>
              <a:path w="11836396" h="4513537">
                <a:moveTo>
                  <a:pt x="120093" y="483327"/>
                </a:moveTo>
                <a:cubicBezTo>
                  <a:pt x="487724" y="354990"/>
                  <a:pt x="855356" y="226653"/>
                  <a:pt x="1836598" y="146443"/>
                </a:cubicBezTo>
                <a:cubicBezTo>
                  <a:pt x="2817840" y="66233"/>
                  <a:pt x="4424725" y="-13978"/>
                  <a:pt x="6007546" y="2064"/>
                </a:cubicBezTo>
                <a:cubicBezTo>
                  <a:pt x="7590367" y="18106"/>
                  <a:pt x="10496662" y="39495"/>
                  <a:pt x="11333525" y="242695"/>
                </a:cubicBezTo>
                <a:cubicBezTo>
                  <a:pt x="12170388" y="445895"/>
                  <a:pt x="11889651" y="641075"/>
                  <a:pt x="11028725" y="1221264"/>
                </a:cubicBezTo>
                <a:cubicBezTo>
                  <a:pt x="10167799" y="1801454"/>
                  <a:pt x="7470051" y="3183748"/>
                  <a:pt x="6167967" y="3723832"/>
                </a:cubicBezTo>
                <a:cubicBezTo>
                  <a:pt x="4865883" y="4263916"/>
                  <a:pt x="4130620" y="4659622"/>
                  <a:pt x="3216220" y="4461769"/>
                </a:cubicBezTo>
                <a:cubicBezTo>
                  <a:pt x="2301820" y="4263916"/>
                  <a:pt x="1216304" y="3132947"/>
                  <a:pt x="681567" y="2536716"/>
                </a:cubicBezTo>
                <a:cubicBezTo>
                  <a:pt x="146830" y="1940485"/>
                  <a:pt x="71966" y="1231959"/>
                  <a:pt x="7798" y="884380"/>
                </a:cubicBezTo>
                <a:cubicBezTo>
                  <a:pt x="-56370" y="536801"/>
                  <a:pt x="296556" y="451243"/>
                  <a:pt x="296556" y="451243"/>
                </a:cubicBezTo>
                <a:cubicBezTo>
                  <a:pt x="347356" y="376380"/>
                  <a:pt x="329977" y="405790"/>
                  <a:pt x="312598" y="435201"/>
                </a:cubicBezTo>
              </a:path>
            </a:pathLst>
          </a:custGeom>
          <a:solidFill>
            <a:srgbClr val="E5D7D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pc="-1" dirty="0">
                <a:solidFill>
                  <a:srgbClr val="000000"/>
                </a:solidFill>
              </a:rPr>
              <a:t> 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359" name="图片 2"/>
          <p:cNvPicPr/>
          <p:nvPr/>
        </p:nvPicPr>
        <p:blipFill>
          <a:blip r:embed="rId5"/>
          <a:stretch/>
        </p:blipFill>
        <p:spPr>
          <a:xfrm>
            <a:off x="8136000" y="109800"/>
            <a:ext cx="3201840" cy="3201840"/>
          </a:xfrm>
          <a:prstGeom prst="rect">
            <a:avLst/>
          </a:prstGeom>
          <a:ln>
            <a:noFill/>
          </a:ln>
        </p:spPr>
      </p:pic>
      <p:sp>
        <p:nvSpPr>
          <p:cNvPr id="360" name="CustomShape 2"/>
          <p:cNvSpPr/>
          <p:nvPr/>
        </p:nvSpPr>
        <p:spPr>
          <a:xfrm>
            <a:off x="1487672" y="356400"/>
            <a:ext cx="5158225" cy="2029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親師橋梁</a:t>
            </a:r>
            <a:endParaRPr lang="en-US" sz="7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361" name="圖片 360"/>
          <p:cNvPicPr/>
          <p:nvPr/>
        </p:nvPicPr>
        <p:blipFill>
          <a:blip r:embed="rId6"/>
          <a:stretch/>
        </p:blipFill>
        <p:spPr>
          <a:xfrm>
            <a:off x="6784037" y="3546361"/>
            <a:ext cx="6482520" cy="3383640"/>
          </a:xfrm>
          <a:prstGeom prst="rect">
            <a:avLst/>
          </a:prstGeom>
          <a:ln>
            <a:noFill/>
          </a:ln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7D3617E7-06C1-4E59-81B8-AC7D17AF159E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32256" y="362102"/>
            <a:ext cx="911160" cy="911160"/>
          </a:xfrm>
          <a:prstGeom prst="rect">
            <a:avLst/>
          </a:prstGeom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E9B17ED-E4DB-4BFC-850E-D9DA730D57AC}"/>
              </a:ext>
            </a:extLst>
          </p:cNvPr>
          <p:cNvSpPr txBox="1"/>
          <p:nvPr/>
        </p:nvSpPr>
        <p:spPr>
          <a:xfrm>
            <a:off x="1849732" y="2496432"/>
            <a:ext cx="9488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spc="-1" smtClean="0">
                <a:solidFill>
                  <a:srgbClr val="000000"/>
                </a:solidFill>
              </a:rPr>
              <a:t>互相</a:t>
            </a:r>
            <a:r>
              <a:rPr lang="zh-TW" altLang="en-US" sz="3600" spc="-1">
                <a:solidFill>
                  <a:srgbClr val="000000"/>
                </a:solidFill>
              </a:rPr>
              <a:t>信任</a:t>
            </a:r>
            <a:r>
              <a:rPr lang="zh-TW" altLang="en-US" sz="3600" spc="-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，時常溝通，</a:t>
            </a:r>
            <a:r>
              <a:rPr lang="en-US" altLang="zh-TW" sz="3600" spc="-1" smtClean="0">
                <a:solidFill>
                  <a:srgbClr val="000000"/>
                </a:solidFill>
              </a:rPr>
              <a:t>才是親師關係的終極保證</a:t>
            </a:r>
            <a:endParaRPr lang="zh-TW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4"/>
          <p:cNvSpPr/>
          <p:nvPr/>
        </p:nvSpPr>
        <p:spPr>
          <a:xfrm>
            <a:off x="1167930" y="215475"/>
            <a:ext cx="706491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7200" b="1" spc="-1" dirty="0">
                <a:solidFill>
                  <a:srgbClr val="000000"/>
                </a:solidFill>
                <a:latin typeface="微软雅黑"/>
                <a:ea typeface="微软雅黑"/>
              </a:rPr>
              <a:t>班親會</a:t>
            </a:r>
            <a:r>
              <a:rPr lang="zh-TW" altLang="en-US" sz="4800" b="1" spc="-1" dirty="0">
                <a:solidFill>
                  <a:srgbClr val="000000"/>
                </a:solidFill>
                <a:latin typeface="微软雅黑"/>
                <a:ea typeface="微软雅黑"/>
              </a:rPr>
              <a:t>留意</a:t>
            </a:r>
            <a:r>
              <a:rPr lang="zh-TW" altLang="en-US" sz="7200" b="1" spc="-1" dirty="0">
                <a:solidFill>
                  <a:srgbClr val="000000"/>
                </a:solidFill>
                <a:latin typeface="微软雅黑"/>
                <a:ea typeface="微软雅黑"/>
              </a:rPr>
              <a:t>事項</a:t>
            </a:r>
            <a:endParaRPr lang="en-US" sz="7200" b="0" strike="noStrike" spc="-1" dirty="0">
              <a:latin typeface="Arial"/>
            </a:endParaRPr>
          </a:p>
        </p:txBody>
      </p:sp>
      <p:pic>
        <p:nvPicPr>
          <p:cNvPr id="419" name="图片 3"/>
          <p:cNvPicPr/>
          <p:nvPr/>
        </p:nvPicPr>
        <p:blipFill>
          <a:blip r:embed="rId3"/>
          <a:stretch/>
        </p:blipFill>
        <p:spPr>
          <a:xfrm>
            <a:off x="89280" y="101520"/>
            <a:ext cx="911160" cy="911160"/>
          </a:xfrm>
          <a:prstGeom prst="rect">
            <a:avLst/>
          </a:prstGeom>
          <a:ln>
            <a:noFill/>
          </a:ln>
        </p:spPr>
      </p:pic>
      <p:sp>
        <p:nvSpPr>
          <p:cNvPr id="420" name="CustomShape 5"/>
          <p:cNvSpPr/>
          <p:nvPr/>
        </p:nvSpPr>
        <p:spPr>
          <a:xfrm>
            <a:off x="3921840" y="1909080"/>
            <a:ext cx="1694880" cy="1069200"/>
          </a:xfrm>
          <a:custGeom>
            <a:avLst/>
            <a:gdLst/>
            <a:ahLst/>
            <a:cxnLst/>
            <a:rect l="l" t="t" r="r" b="b"/>
            <a:pathLst>
              <a:path w="4710" h="2972">
                <a:moveTo>
                  <a:pt x="0" y="0"/>
                </a:moveTo>
                <a:lnTo>
                  <a:pt x="4709" y="2971"/>
                </a:lnTo>
              </a:path>
            </a:pathLst>
          </a:custGeom>
          <a:noFill/>
          <a:ln w="6480" cap="rnd">
            <a:solidFill>
              <a:srgbClr val="262626"/>
            </a:solidFill>
            <a:prstDash val="dash"/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6"/>
          <p:cNvSpPr/>
          <p:nvPr/>
        </p:nvSpPr>
        <p:spPr>
          <a:xfrm>
            <a:off x="4060800" y="3955320"/>
            <a:ext cx="908640" cy="415800"/>
          </a:xfrm>
          <a:custGeom>
            <a:avLst/>
            <a:gdLst/>
            <a:ahLst/>
            <a:cxnLst/>
            <a:rect l="l" t="t" r="r" b="b"/>
            <a:pathLst>
              <a:path w="2526" h="1157">
                <a:moveTo>
                  <a:pt x="2525" y="0"/>
                </a:moveTo>
                <a:lnTo>
                  <a:pt x="0" y="1156"/>
                </a:lnTo>
              </a:path>
            </a:pathLst>
          </a:custGeom>
          <a:noFill/>
          <a:ln w="6480" cap="rnd">
            <a:solidFill>
              <a:srgbClr val="262626"/>
            </a:solidFill>
            <a:prstDash val="dash"/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CustomShape 7"/>
          <p:cNvSpPr/>
          <p:nvPr/>
        </p:nvSpPr>
        <p:spPr>
          <a:xfrm>
            <a:off x="6681240" y="1956960"/>
            <a:ext cx="861120" cy="844200"/>
          </a:xfrm>
          <a:custGeom>
            <a:avLst/>
            <a:gdLst/>
            <a:ahLst/>
            <a:cxnLst/>
            <a:rect l="l" t="t" r="r" b="b"/>
            <a:pathLst>
              <a:path w="2394" h="2347">
                <a:moveTo>
                  <a:pt x="2393" y="0"/>
                </a:moveTo>
                <a:lnTo>
                  <a:pt x="0" y="2346"/>
                </a:lnTo>
              </a:path>
            </a:pathLst>
          </a:custGeom>
          <a:noFill/>
          <a:ln w="6480" cap="rnd">
            <a:solidFill>
              <a:srgbClr val="262626"/>
            </a:solidFill>
            <a:prstDash val="dash"/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8"/>
          <p:cNvSpPr/>
          <p:nvPr/>
        </p:nvSpPr>
        <p:spPr>
          <a:xfrm>
            <a:off x="7191000" y="3758760"/>
            <a:ext cx="1041840" cy="189720"/>
          </a:xfrm>
          <a:custGeom>
            <a:avLst/>
            <a:gdLst/>
            <a:ahLst/>
            <a:cxnLst/>
            <a:rect l="l" t="t" r="r" b="b"/>
            <a:pathLst>
              <a:path w="2896" h="529">
                <a:moveTo>
                  <a:pt x="2895" y="528"/>
                </a:moveTo>
                <a:lnTo>
                  <a:pt x="0" y="0"/>
                </a:lnTo>
              </a:path>
            </a:pathLst>
          </a:custGeom>
          <a:noFill/>
          <a:ln w="6480" cap="rnd">
            <a:solidFill>
              <a:srgbClr val="262626"/>
            </a:solidFill>
            <a:prstDash val="dash"/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9"/>
          <p:cNvSpPr/>
          <p:nvPr/>
        </p:nvSpPr>
        <p:spPr>
          <a:xfrm>
            <a:off x="3404520" y="4100400"/>
            <a:ext cx="623160" cy="623160"/>
          </a:xfrm>
          <a:prstGeom prst="ellipse">
            <a:avLst/>
          </a:prstGeom>
          <a:solidFill>
            <a:srgbClr val="E5D7D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10"/>
          <p:cNvSpPr/>
          <p:nvPr/>
        </p:nvSpPr>
        <p:spPr>
          <a:xfrm>
            <a:off x="3404520" y="1511640"/>
            <a:ext cx="623160" cy="623160"/>
          </a:xfrm>
          <a:prstGeom prst="ellipse">
            <a:avLst/>
          </a:prstGeom>
          <a:solidFill>
            <a:srgbClr val="E5D7D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11"/>
          <p:cNvSpPr/>
          <p:nvPr/>
        </p:nvSpPr>
        <p:spPr>
          <a:xfrm>
            <a:off x="7426800" y="1341360"/>
            <a:ext cx="623160" cy="623160"/>
          </a:xfrm>
          <a:prstGeom prst="ellipse">
            <a:avLst/>
          </a:prstGeom>
          <a:solidFill>
            <a:srgbClr val="E5D7D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12"/>
          <p:cNvSpPr/>
          <p:nvPr/>
        </p:nvSpPr>
        <p:spPr>
          <a:xfrm>
            <a:off x="7929256" y="3628326"/>
            <a:ext cx="623160" cy="623160"/>
          </a:xfrm>
          <a:prstGeom prst="ellipse">
            <a:avLst/>
          </a:prstGeom>
          <a:solidFill>
            <a:srgbClr val="E5D7D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13"/>
          <p:cNvSpPr/>
          <p:nvPr/>
        </p:nvSpPr>
        <p:spPr>
          <a:xfrm>
            <a:off x="3585960" y="4271400"/>
            <a:ext cx="257760" cy="265680"/>
          </a:xfrm>
          <a:custGeom>
            <a:avLst/>
            <a:gdLst/>
            <a:ahLst/>
            <a:cxnLst/>
            <a:rect l="l" t="t" r="r" b="b"/>
            <a:pathLst>
              <a:path w="319088" h="328613">
                <a:moveTo>
                  <a:pt x="140277" y="225425"/>
                </a:moveTo>
                <a:cubicBezTo>
                  <a:pt x="140277" y="225425"/>
                  <a:pt x="140277" y="225425"/>
                  <a:pt x="101311" y="229351"/>
                </a:cubicBezTo>
                <a:cubicBezTo>
                  <a:pt x="100012" y="229351"/>
                  <a:pt x="100012" y="229351"/>
                  <a:pt x="100012" y="230660"/>
                </a:cubicBezTo>
                <a:cubicBezTo>
                  <a:pt x="100012" y="230660"/>
                  <a:pt x="100012" y="230660"/>
                  <a:pt x="100012" y="319646"/>
                </a:cubicBezTo>
                <a:cubicBezTo>
                  <a:pt x="100012" y="320954"/>
                  <a:pt x="100012" y="320954"/>
                  <a:pt x="100012" y="322263"/>
                </a:cubicBezTo>
                <a:cubicBezTo>
                  <a:pt x="101311" y="322263"/>
                  <a:pt x="101311" y="322263"/>
                  <a:pt x="101311" y="322263"/>
                </a:cubicBezTo>
                <a:cubicBezTo>
                  <a:pt x="101311" y="322263"/>
                  <a:pt x="101311" y="322263"/>
                  <a:pt x="102610" y="322263"/>
                </a:cubicBezTo>
                <a:cubicBezTo>
                  <a:pt x="102610" y="322263"/>
                  <a:pt x="102610" y="322263"/>
                  <a:pt x="140277" y="311794"/>
                </a:cubicBezTo>
                <a:cubicBezTo>
                  <a:pt x="141576" y="311794"/>
                  <a:pt x="142875" y="311794"/>
                  <a:pt x="142875" y="310485"/>
                </a:cubicBezTo>
                <a:lnTo>
                  <a:pt x="142875" y="228042"/>
                </a:lnTo>
                <a:cubicBezTo>
                  <a:pt x="142875" y="226734"/>
                  <a:pt x="141576" y="226734"/>
                  <a:pt x="141576" y="226734"/>
                </a:cubicBezTo>
                <a:cubicBezTo>
                  <a:pt x="141576" y="225425"/>
                  <a:pt x="140277" y="225425"/>
                  <a:pt x="140277" y="225425"/>
                </a:cubicBezTo>
                <a:close/>
                <a:moveTo>
                  <a:pt x="49212" y="223838"/>
                </a:moveTo>
                <a:cubicBezTo>
                  <a:pt x="49212" y="225108"/>
                  <a:pt x="49212" y="225108"/>
                  <a:pt x="49212" y="226378"/>
                </a:cubicBezTo>
                <a:cubicBezTo>
                  <a:pt x="49212" y="226378"/>
                  <a:pt x="49212" y="226378"/>
                  <a:pt x="49212" y="263208"/>
                </a:cubicBezTo>
                <a:cubicBezTo>
                  <a:pt x="49212" y="264478"/>
                  <a:pt x="49212" y="264478"/>
                  <a:pt x="50497" y="265748"/>
                </a:cubicBezTo>
                <a:cubicBezTo>
                  <a:pt x="50497" y="265748"/>
                  <a:pt x="50497" y="265748"/>
                  <a:pt x="74915" y="274638"/>
                </a:cubicBezTo>
                <a:cubicBezTo>
                  <a:pt x="74915" y="274638"/>
                  <a:pt x="76200" y="274638"/>
                  <a:pt x="76200" y="273368"/>
                </a:cubicBezTo>
                <a:cubicBezTo>
                  <a:pt x="76200" y="273368"/>
                  <a:pt x="76200" y="273368"/>
                  <a:pt x="76200" y="272098"/>
                </a:cubicBezTo>
                <a:lnTo>
                  <a:pt x="76200" y="230188"/>
                </a:lnTo>
                <a:cubicBezTo>
                  <a:pt x="76200" y="228918"/>
                  <a:pt x="76200" y="228918"/>
                  <a:pt x="74915" y="228918"/>
                </a:cubicBezTo>
                <a:cubicBezTo>
                  <a:pt x="74915" y="228918"/>
                  <a:pt x="74915" y="228918"/>
                  <a:pt x="50497" y="223838"/>
                </a:cubicBezTo>
                <a:cubicBezTo>
                  <a:pt x="50497" y="223838"/>
                  <a:pt x="50497" y="223838"/>
                  <a:pt x="49212" y="223838"/>
                </a:cubicBezTo>
                <a:close/>
                <a:moveTo>
                  <a:pt x="189206" y="222250"/>
                </a:moveTo>
                <a:cubicBezTo>
                  <a:pt x="189206" y="222250"/>
                  <a:pt x="189206" y="222250"/>
                  <a:pt x="156868" y="224848"/>
                </a:cubicBezTo>
                <a:cubicBezTo>
                  <a:pt x="156868" y="224848"/>
                  <a:pt x="155575" y="226147"/>
                  <a:pt x="155575" y="226147"/>
                </a:cubicBezTo>
                <a:cubicBezTo>
                  <a:pt x="155575" y="226147"/>
                  <a:pt x="155575" y="226147"/>
                  <a:pt x="155575" y="305377"/>
                </a:cubicBezTo>
                <a:cubicBezTo>
                  <a:pt x="155575" y="306676"/>
                  <a:pt x="155575" y="306676"/>
                  <a:pt x="156868" y="307975"/>
                </a:cubicBezTo>
                <a:cubicBezTo>
                  <a:pt x="156868" y="307975"/>
                  <a:pt x="156868" y="307975"/>
                  <a:pt x="158162" y="307975"/>
                </a:cubicBezTo>
                <a:cubicBezTo>
                  <a:pt x="158162" y="307975"/>
                  <a:pt x="158162" y="307975"/>
                  <a:pt x="189206" y="300182"/>
                </a:cubicBezTo>
                <a:cubicBezTo>
                  <a:pt x="190500" y="300182"/>
                  <a:pt x="190500" y="298883"/>
                  <a:pt x="190500" y="297584"/>
                </a:cubicBezTo>
                <a:lnTo>
                  <a:pt x="190500" y="223549"/>
                </a:lnTo>
                <a:cubicBezTo>
                  <a:pt x="190500" y="223549"/>
                  <a:pt x="190500" y="223549"/>
                  <a:pt x="190500" y="222250"/>
                </a:cubicBezTo>
                <a:cubicBezTo>
                  <a:pt x="189206" y="222250"/>
                  <a:pt x="189206" y="222250"/>
                  <a:pt x="189206" y="222250"/>
                </a:cubicBezTo>
                <a:close/>
                <a:moveTo>
                  <a:pt x="12700" y="217488"/>
                </a:moveTo>
                <a:cubicBezTo>
                  <a:pt x="12700" y="217488"/>
                  <a:pt x="12700" y="218778"/>
                  <a:pt x="12700" y="218778"/>
                </a:cubicBezTo>
                <a:cubicBezTo>
                  <a:pt x="12700" y="218778"/>
                  <a:pt x="12700" y="218778"/>
                  <a:pt x="12700" y="251024"/>
                </a:cubicBezTo>
                <a:cubicBezTo>
                  <a:pt x="12700" y="252314"/>
                  <a:pt x="12700" y="252314"/>
                  <a:pt x="13970" y="252314"/>
                </a:cubicBezTo>
                <a:cubicBezTo>
                  <a:pt x="13970" y="252314"/>
                  <a:pt x="13970" y="252314"/>
                  <a:pt x="29210" y="258763"/>
                </a:cubicBezTo>
                <a:cubicBezTo>
                  <a:pt x="30480" y="258763"/>
                  <a:pt x="30480" y="258763"/>
                  <a:pt x="30480" y="258763"/>
                </a:cubicBezTo>
                <a:cubicBezTo>
                  <a:pt x="30480" y="258763"/>
                  <a:pt x="31750" y="258763"/>
                  <a:pt x="31750" y="258763"/>
                </a:cubicBezTo>
                <a:cubicBezTo>
                  <a:pt x="31750" y="258763"/>
                  <a:pt x="31750" y="257473"/>
                  <a:pt x="31750" y="257473"/>
                </a:cubicBezTo>
                <a:lnTo>
                  <a:pt x="31750" y="222647"/>
                </a:lnTo>
                <a:cubicBezTo>
                  <a:pt x="31750" y="221358"/>
                  <a:pt x="31750" y="220068"/>
                  <a:pt x="30480" y="220068"/>
                </a:cubicBezTo>
                <a:cubicBezTo>
                  <a:pt x="30480" y="220068"/>
                  <a:pt x="30480" y="220068"/>
                  <a:pt x="13970" y="217488"/>
                </a:cubicBezTo>
                <a:cubicBezTo>
                  <a:pt x="13970" y="217488"/>
                  <a:pt x="13970" y="217488"/>
                  <a:pt x="12700" y="217488"/>
                </a:cubicBezTo>
                <a:close/>
                <a:moveTo>
                  <a:pt x="280105" y="214313"/>
                </a:moveTo>
                <a:cubicBezTo>
                  <a:pt x="280105" y="214313"/>
                  <a:pt x="280105" y="214313"/>
                  <a:pt x="261584" y="215595"/>
                </a:cubicBezTo>
                <a:cubicBezTo>
                  <a:pt x="260350" y="215595"/>
                  <a:pt x="260350" y="216877"/>
                  <a:pt x="260350" y="216877"/>
                </a:cubicBezTo>
                <a:cubicBezTo>
                  <a:pt x="260350" y="216877"/>
                  <a:pt x="260350" y="216877"/>
                  <a:pt x="260350" y="278424"/>
                </a:cubicBezTo>
                <a:cubicBezTo>
                  <a:pt x="260350" y="279706"/>
                  <a:pt x="260350" y="279706"/>
                  <a:pt x="260350" y="279706"/>
                </a:cubicBezTo>
                <a:cubicBezTo>
                  <a:pt x="261584" y="279706"/>
                  <a:pt x="261584" y="280988"/>
                  <a:pt x="261584" y="280988"/>
                </a:cubicBezTo>
                <a:cubicBezTo>
                  <a:pt x="261584" y="280988"/>
                  <a:pt x="261584" y="280988"/>
                  <a:pt x="262819" y="280988"/>
                </a:cubicBezTo>
                <a:cubicBezTo>
                  <a:pt x="262819" y="280988"/>
                  <a:pt x="262819" y="280988"/>
                  <a:pt x="280105" y="275859"/>
                </a:cubicBezTo>
                <a:cubicBezTo>
                  <a:pt x="281340" y="275859"/>
                  <a:pt x="282575" y="274577"/>
                  <a:pt x="282575" y="273295"/>
                </a:cubicBezTo>
                <a:lnTo>
                  <a:pt x="282575" y="215595"/>
                </a:lnTo>
                <a:cubicBezTo>
                  <a:pt x="282575" y="215595"/>
                  <a:pt x="281340" y="214313"/>
                  <a:pt x="281340" y="214313"/>
                </a:cubicBezTo>
                <a:cubicBezTo>
                  <a:pt x="281340" y="214313"/>
                  <a:pt x="280105" y="214313"/>
                  <a:pt x="280105" y="214313"/>
                </a:cubicBezTo>
                <a:close/>
                <a:moveTo>
                  <a:pt x="306983" y="211138"/>
                </a:moveTo>
                <a:cubicBezTo>
                  <a:pt x="306983" y="211138"/>
                  <a:pt x="306983" y="211138"/>
                  <a:pt x="290215" y="212428"/>
                </a:cubicBezTo>
                <a:cubicBezTo>
                  <a:pt x="288925" y="212428"/>
                  <a:pt x="288925" y="213718"/>
                  <a:pt x="288925" y="215008"/>
                </a:cubicBezTo>
                <a:cubicBezTo>
                  <a:pt x="288925" y="215008"/>
                  <a:pt x="288925" y="215008"/>
                  <a:pt x="288925" y="271761"/>
                </a:cubicBezTo>
                <a:cubicBezTo>
                  <a:pt x="288925" y="271761"/>
                  <a:pt x="288925" y="273051"/>
                  <a:pt x="288925" y="273051"/>
                </a:cubicBezTo>
                <a:cubicBezTo>
                  <a:pt x="288925" y="273051"/>
                  <a:pt x="290215" y="273051"/>
                  <a:pt x="290215" y="273051"/>
                </a:cubicBezTo>
                <a:cubicBezTo>
                  <a:pt x="290215" y="273051"/>
                  <a:pt x="290215" y="273051"/>
                  <a:pt x="308273" y="269181"/>
                </a:cubicBezTo>
                <a:cubicBezTo>
                  <a:pt x="308273" y="269181"/>
                  <a:pt x="309563" y="267892"/>
                  <a:pt x="309563" y="266602"/>
                </a:cubicBezTo>
                <a:cubicBezTo>
                  <a:pt x="309563" y="266602"/>
                  <a:pt x="309563" y="266602"/>
                  <a:pt x="308273" y="212428"/>
                </a:cubicBezTo>
                <a:cubicBezTo>
                  <a:pt x="308273" y="212428"/>
                  <a:pt x="308273" y="212428"/>
                  <a:pt x="308273" y="211138"/>
                </a:cubicBezTo>
                <a:cubicBezTo>
                  <a:pt x="306983" y="211138"/>
                  <a:pt x="306983" y="211138"/>
                  <a:pt x="306983" y="211138"/>
                </a:cubicBezTo>
                <a:close/>
                <a:moveTo>
                  <a:pt x="290195" y="169863"/>
                </a:moveTo>
                <a:cubicBezTo>
                  <a:pt x="290195" y="169863"/>
                  <a:pt x="288925" y="169863"/>
                  <a:pt x="288925" y="171196"/>
                </a:cubicBezTo>
                <a:cubicBezTo>
                  <a:pt x="288925" y="171196"/>
                  <a:pt x="288925" y="171196"/>
                  <a:pt x="288925" y="172530"/>
                </a:cubicBezTo>
                <a:lnTo>
                  <a:pt x="288925" y="201867"/>
                </a:lnTo>
                <a:cubicBezTo>
                  <a:pt x="288925" y="201867"/>
                  <a:pt x="288925" y="201867"/>
                  <a:pt x="288925" y="203201"/>
                </a:cubicBezTo>
                <a:cubicBezTo>
                  <a:pt x="288925" y="203201"/>
                  <a:pt x="290195" y="203201"/>
                  <a:pt x="290195" y="203201"/>
                </a:cubicBezTo>
                <a:cubicBezTo>
                  <a:pt x="290195" y="203201"/>
                  <a:pt x="290195" y="203201"/>
                  <a:pt x="306705" y="201867"/>
                </a:cubicBezTo>
                <a:cubicBezTo>
                  <a:pt x="307975" y="201867"/>
                  <a:pt x="307975" y="201867"/>
                  <a:pt x="307975" y="200534"/>
                </a:cubicBezTo>
                <a:cubicBezTo>
                  <a:pt x="307975" y="200534"/>
                  <a:pt x="307975" y="200534"/>
                  <a:pt x="307975" y="172530"/>
                </a:cubicBezTo>
                <a:cubicBezTo>
                  <a:pt x="307975" y="171196"/>
                  <a:pt x="307975" y="171196"/>
                  <a:pt x="306705" y="171196"/>
                </a:cubicBezTo>
                <a:cubicBezTo>
                  <a:pt x="306705" y="171196"/>
                  <a:pt x="306705" y="171196"/>
                  <a:pt x="290195" y="169863"/>
                </a:cubicBezTo>
                <a:close/>
                <a:moveTo>
                  <a:pt x="261584" y="168275"/>
                </a:moveTo>
                <a:cubicBezTo>
                  <a:pt x="261584" y="168275"/>
                  <a:pt x="260350" y="168275"/>
                  <a:pt x="260350" y="169568"/>
                </a:cubicBezTo>
                <a:cubicBezTo>
                  <a:pt x="260350" y="169568"/>
                  <a:pt x="260350" y="169568"/>
                  <a:pt x="260350" y="170862"/>
                </a:cubicBezTo>
                <a:cubicBezTo>
                  <a:pt x="260350" y="170862"/>
                  <a:pt x="260350" y="170862"/>
                  <a:pt x="260350" y="201906"/>
                </a:cubicBezTo>
                <a:cubicBezTo>
                  <a:pt x="260350" y="201906"/>
                  <a:pt x="260350" y="201906"/>
                  <a:pt x="260350" y="203200"/>
                </a:cubicBezTo>
                <a:cubicBezTo>
                  <a:pt x="260350" y="203200"/>
                  <a:pt x="261584" y="203200"/>
                  <a:pt x="261584" y="203200"/>
                </a:cubicBezTo>
                <a:cubicBezTo>
                  <a:pt x="261584" y="203200"/>
                  <a:pt x="261584" y="203200"/>
                  <a:pt x="280105" y="201906"/>
                </a:cubicBezTo>
                <a:cubicBezTo>
                  <a:pt x="281340" y="201906"/>
                  <a:pt x="282575" y="201906"/>
                  <a:pt x="282575" y="200613"/>
                </a:cubicBezTo>
                <a:lnTo>
                  <a:pt x="282575" y="170862"/>
                </a:lnTo>
                <a:cubicBezTo>
                  <a:pt x="282575" y="170862"/>
                  <a:pt x="281340" y="169568"/>
                  <a:pt x="280105" y="169568"/>
                </a:cubicBezTo>
                <a:cubicBezTo>
                  <a:pt x="280105" y="169568"/>
                  <a:pt x="280105" y="169568"/>
                  <a:pt x="261584" y="168275"/>
                </a:cubicBezTo>
                <a:close/>
                <a:moveTo>
                  <a:pt x="214024" y="168275"/>
                </a:moveTo>
                <a:cubicBezTo>
                  <a:pt x="214024" y="169567"/>
                  <a:pt x="212725" y="169567"/>
                  <a:pt x="212725" y="169567"/>
                </a:cubicBezTo>
                <a:cubicBezTo>
                  <a:pt x="212725" y="169567"/>
                  <a:pt x="212725" y="169567"/>
                  <a:pt x="212725" y="222546"/>
                </a:cubicBezTo>
                <a:cubicBezTo>
                  <a:pt x="212725" y="222546"/>
                  <a:pt x="214024" y="222546"/>
                  <a:pt x="214024" y="223838"/>
                </a:cubicBezTo>
                <a:cubicBezTo>
                  <a:pt x="214024" y="223838"/>
                  <a:pt x="214024" y="223838"/>
                  <a:pt x="215322" y="223838"/>
                </a:cubicBezTo>
                <a:cubicBezTo>
                  <a:pt x="215322" y="223838"/>
                  <a:pt x="215322" y="223838"/>
                  <a:pt x="240001" y="221254"/>
                </a:cubicBezTo>
                <a:cubicBezTo>
                  <a:pt x="240001" y="221254"/>
                  <a:pt x="241300" y="221254"/>
                  <a:pt x="241300" y="219962"/>
                </a:cubicBezTo>
                <a:lnTo>
                  <a:pt x="241300" y="170859"/>
                </a:lnTo>
                <a:cubicBezTo>
                  <a:pt x="241300" y="169567"/>
                  <a:pt x="240001" y="169567"/>
                  <a:pt x="240001" y="169567"/>
                </a:cubicBezTo>
                <a:cubicBezTo>
                  <a:pt x="240001" y="169567"/>
                  <a:pt x="240001" y="169567"/>
                  <a:pt x="215322" y="168275"/>
                </a:cubicBezTo>
                <a:cubicBezTo>
                  <a:pt x="214024" y="168275"/>
                  <a:pt x="214024" y="168275"/>
                  <a:pt x="214024" y="168275"/>
                </a:cubicBezTo>
                <a:close/>
                <a:moveTo>
                  <a:pt x="30480" y="168275"/>
                </a:moveTo>
                <a:cubicBezTo>
                  <a:pt x="30480" y="168275"/>
                  <a:pt x="30480" y="168275"/>
                  <a:pt x="13970" y="169545"/>
                </a:cubicBezTo>
                <a:cubicBezTo>
                  <a:pt x="12700" y="169545"/>
                  <a:pt x="12700" y="170815"/>
                  <a:pt x="12700" y="170815"/>
                </a:cubicBezTo>
                <a:cubicBezTo>
                  <a:pt x="12700" y="170815"/>
                  <a:pt x="12700" y="170815"/>
                  <a:pt x="12700" y="202565"/>
                </a:cubicBezTo>
                <a:cubicBezTo>
                  <a:pt x="12700" y="203835"/>
                  <a:pt x="12700" y="203835"/>
                  <a:pt x="13970" y="203835"/>
                </a:cubicBezTo>
                <a:cubicBezTo>
                  <a:pt x="13970" y="203835"/>
                  <a:pt x="13970" y="203835"/>
                  <a:pt x="30480" y="206375"/>
                </a:cubicBezTo>
                <a:cubicBezTo>
                  <a:pt x="30480" y="206375"/>
                  <a:pt x="31750" y="206375"/>
                  <a:pt x="31750" y="205105"/>
                </a:cubicBezTo>
                <a:cubicBezTo>
                  <a:pt x="31750" y="205105"/>
                  <a:pt x="31750" y="205105"/>
                  <a:pt x="31750" y="203835"/>
                </a:cubicBezTo>
                <a:lnTo>
                  <a:pt x="31750" y="169545"/>
                </a:lnTo>
                <a:cubicBezTo>
                  <a:pt x="31750" y="169545"/>
                  <a:pt x="31750" y="169545"/>
                  <a:pt x="31750" y="168275"/>
                </a:cubicBezTo>
                <a:cubicBezTo>
                  <a:pt x="31750" y="168275"/>
                  <a:pt x="30480" y="168275"/>
                  <a:pt x="30480" y="168275"/>
                </a:cubicBezTo>
                <a:close/>
                <a:moveTo>
                  <a:pt x="158162" y="165100"/>
                </a:moveTo>
                <a:cubicBezTo>
                  <a:pt x="156868" y="165100"/>
                  <a:pt x="156868" y="165100"/>
                  <a:pt x="156868" y="166407"/>
                </a:cubicBezTo>
                <a:cubicBezTo>
                  <a:pt x="155575" y="166407"/>
                  <a:pt x="155575" y="166407"/>
                  <a:pt x="155575" y="167715"/>
                </a:cubicBezTo>
                <a:cubicBezTo>
                  <a:pt x="155575" y="167715"/>
                  <a:pt x="155575" y="167715"/>
                  <a:pt x="155575" y="206935"/>
                </a:cubicBezTo>
                <a:cubicBezTo>
                  <a:pt x="155575" y="208243"/>
                  <a:pt x="155575" y="208243"/>
                  <a:pt x="156868" y="208243"/>
                </a:cubicBezTo>
                <a:cubicBezTo>
                  <a:pt x="156868" y="208243"/>
                  <a:pt x="156868" y="209550"/>
                  <a:pt x="158162" y="209550"/>
                </a:cubicBezTo>
                <a:cubicBezTo>
                  <a:pt x="158162" y="209550"/>
                  <a:pt x="158162" y="209550"/>
                  <a:pt x="189206" y="208243"/>
                </a:cubicBezTo>
                <a:cubicBezTo>
                  <a:pt x="190500" y="208243"/>
                  <a:pt x="190500" y="206935"/>
                  <a:pt x="190500" y="205628"/>
                </a:cubicBezTo>
                <a:lnTo>
                  <a:pt x="190500" y="169022"/>
                </a:lnTo>
                <a:cubicBezTo>
                  <a:pt x="190500" y="167715"/>
                  <a:pt x="189206" y="166407"/>
                  <a:pt x="189206" y="166407"/>
                </a:cubicBezTo>
                <a:cubicBezTo>
                  <a:pt x="189206" y="166407"/>
                  <a:pt x="189206" y="166407"/>
                  <a:pt x="158162" y="165100"/>
                </a:cubicBezTo>
                <a:close/>
                <a:moveTo>
                  <a:pt x="100012" y="163513"/>
                </a:moveTo>
                <a:cubicBezTo>
                  <a:pt x="100012" y="163513"/>
                  <a:pt x="100012" y="164800"/>
                  <a:pt x="100012" y="164800"/>
                </a:cubicBezTo>
                <a:cubicBezTo>
                  <a:pt x="100012" y="164800"/>
                  <a:pt x="100012" y="164800"/>
                  <a:pt x="100012" y="208564"/>
                </a:cubicBezTo>
                <a:cubicBezTo>
                  <a:pt x="100012" y="209851"/>
                  <a:pt x="100012" y="209851"/>
                  <a:pt x="100012" y="209851"/>
                </a:cubicBezTo>
                <a:cubicBezTo>
                  <a:pt x="100012" y="209851"/>
                  <a:pt x="101311" y="211138"/>
                  <a:pt x="101311" y="211138"/>
                </a:cubicBezTo>
                <a:cubicBezTo>
                  <a:pt x="101311" y="211138"/>
                  <a:pt x="101311" y="211138"/>
                  <a:pt x="140277" y="208564"/>
                </a:cubicBezTo>
                <a:cubicBezTo>
                  <a:pt x="141576" y="208564"/>
                  <a:pt x="142875" y="208564"/>
                  <a:pt x="142875" y="207276"/>
                </a:cubicBezTo>
                <a:lnTo>
                  <a:pt x="142875" y="166087"/>
                </a:lnTo>
                <a:cubicBezTo>
                  <a:pt x="142875" y="164800"/>
                  <a:pt x="141576" y="164800"/>
                  <a:pt x="140277" y="164800"/>
                </a:cubicBezTo>
                <a:cubicBezTo>
                  <a:pt x="140277" y="164800"/>
                  <a:pt x="140277" y="164800"/>
                  <a:pt x="101311" y="163513"/>
                </a:cubicBezTo>
                <a:cubicBezTo>
                  <a:pt x="101311" y="163513"/>
                  <a:pt x="100012" y="163513"/>
                  <a:pt x="100012" y="163513"/>
                </a:cubicBezTo>
                <a:close/>
                <a:moveTo>
                  <a:pt x="74915" y="163513"/>
                </a:moveTo>
                <a:cubicBezTo>
                  <a:pt x="74915" y="163513"/>
                  <a:pt x="74915" y="163513"/>
                  <a:pt x="50497" y="166159"/>
                </a:cubicBezTo>
                <a:cubicBezTo>
                  <a:pt x="49212" y="166159"/>
                  <a:pt x="49212" y="166159"/>
                  <a:pt x="49212" y="167482"/>
                </a:cubicBezTo>
                <a:cubicBezTo>
                  <a:pt x="49212" y="167482"/>
                  <a:pt x="49212" y="167482"/>
                  <a:pt x="49212" y="207169"/>
                </a:cubicBezTo>
                <a:cubicBezTo>
                  <a:pt x="49212" y="207169"/>
                  <a:pt x="49212" y="208492"/>
                  <a:pt x="50497" y="208492"/>
                </a:cubicBezTo>
                <a:cubicBezTo>
                  <a:pt x="50497" y="208492"/>
                  <a:pt x="50497" y="208492"/>
                  <a:pt x="74915" y="211138"/>
                </a:cubicBezTo>
                <a:cubicBezTo>
                  <a:pt x="74915" y="211138"/>
                  <a:pt x="76200" y="211138"/>
                  <a:pt x="76200" y="211138"/>
                </a:cubicBezTo>
                <a:cubicBezTo>
                  <a:pt x="76200" y="209815"/>
                  <a:pt x="76200" y="209815"/>
                  <a:pt x="76200" y="209815"/>
                </a:cubicBezTo>
                <a:lnTo>
                  <a:pt x="76200" y="164836"/>
                </a:lnTo>
                <a:cubicBezTo>
                  <a:pt x="76200" y="164836"/>
                  <a:pt x="76200" y="164836"/>
                  <a:pt x="76200" y="163513"/>
                </a:cubicBezTo>
                <a:cubicBezTo>
                  <a:pt x="76200" y="163513"/>
                  <a:pt x="74915" y="163513"/>
                  <a:pt x="74915" y="163513"/>
                </a:cubicBezTo>
                <a:close/>
                <a:moveTo>
                  <a:pt x="288925" y="127000"/>
                </a:moveTo>
                <a:cubicBezTo>
                  <a:pt x="288925" y="128343"/>
                  <a:pt x="288925" y="128343"/>
                  <a:pt x="288925" y="129687"/>
                </a:cubicBezTo>
                <a:lnTo>
                  <a:pt x="288925" y="159238"/>
                </a:lnTo>
                <a:cubicBezTo>
                  <a:pt x="288925" y="159238"/>
                  <a:pt x="288925" y="160582"/>
                  <a:pt x="290195" y="160582"/>
                </a:cubicBezTo>
                <a:cubicBezTo>
                  <a:pt x="290195" y="160582"/>
                  <a:pt x="290195" y="160582"/>
                  <a:pt x="306705" y="161925"/>
                </a:cubicBezTo>
                <a:cubicBezTo>
                  <a:pt x="306705" y="161925"/>
                  <a:pt x="307975" y="161925"/>
                  <a:pt x="307975" y="161925"/>
                </a:cubicBezTo>
                <a:cubicBezTo>
                  <a:pt x="307975" y="160582"/>
                  <a:pt x="307975" y="160582"/>
                  <a:pt x="307975" y="160582"/>
                </a:cubicBezTo>
                <a:cubicBezTo>
                  <a:pt x="307975" y="160582"/>
                  <a:pt x="307975" y="160582"/>
                  <a:pt x="307975" y="132373"/>
                </a:cubicBezTo>
                <a:cubicBezTo>
                  <a:pt x="307975" y="131030"/>
                  <a:pt x="307975" y="129687"/>
                  <a:pt x="306705" y="129687"/>
                </a:cubicBezTo>
                <a:cubicBezTo>
                  <a:pt x="306705" y="129687"/>
                  <a:pt x="306705" y="129687"/>
                  <a:pt x="290195" y="127000"/>
                </a:cubicBezTo>
                <a:cubicBezTo>
                  <a:pt x="290195" y="127000"/>
                  <a:pt x="288925" y="127000"/>
                  <a:pt x="288925" y="127000"/>
                </a:cubicBezTo>
                <a:close/>
                <a:moveTo>
                  <a:pt x="260350" y="123542"/>
                </a:moveTo>
                <a:cubicBezTo>
                  <a:pt x="260350" y="123542"/>
                  <a:pt x="260350" y="124846"/>
                  <a:pt x="260350" y="124846"/>
                </a:cubicBezTo>
                <a:cubicBezTo>
                  <a:pt x="260350" y="124846"/>
                  <a:pt x="260350" y="124846"/>
                  <a:pt x="260350" y="156143"/>
                </a:cubicBezTo>
                <a:cubicBezTo>
                  <a:pt x="260350" y="157447"/>
                  <a:pt x="260350" y="157447"/>
                  <a:pt x="261584" y="157447"/>
                </a:cubicBezTo>
                <a:cubicBezTo>
                  <a:pt x="261584" y="157447"/>
                  <a:pt x="261584" y="157447"/>
                  <a:pt x="280105" y="158751"/>
                </a:cubicBezTo>
                <a:cubicBezTo>
                  <a:pt x="280105" y="158751"/>
                  <a:pt x="281340" y="158751"/>
                  <a:pt x="281340" y="158751"/>
                </a:cubicBezTo>
                <a:cubicBezTo>
                  <a:pt x="281340" y="158751"/>
                  <a:pt x="282575" y="157447"/>
                  <a:pt x="282575" y="157447"/>
                </a:cubicBezTo>
                <a:lnTo>
                  <a:pt x="282575" y="127454"/>
                </a:lnTo>
                <a:cubicBezTo>
                  <a:pt x="282575" y="127454"/>
                  <a:pt x="281340" y="126150"/>
                  <a:pt x="280105" y="126150"/>
                </a:cubicBezTo>
                <a:cubicBezTo>
                  <a:pt x="280105" y="126150"/>
                  <a:pt x="280105" y="126150"/>
                  <a:pt x="261584" y="123542"/>
                </a:cubicBezTo>
                <a:cubicBezTo>
                  <a:pt x="261584" y="122238"/>
                  <a:pt x="261584" y="123542"/>
                  <a:pt x="260350" y="123542"/>
                </a:cubicBezTo>
                <a:close/>
                <a:moveTo>
                  <a:pt x="29210" y="115590"/>
                </a:moveTo>
                <a:cubicBezTo>
                  <a:pt x="29210" y="115590"/>
                  <a:pt x="29210" y="115590"/>
                  <a:pt x="13970" y="120749"/>
                </a:cubicBezTo>
                <a:cubicBezTo>
                  <a:pt x="12700" y="120749"/>
                  <a:pt x="12700" y="122039"/>
                  <a:pt x="12700" y="122039"/>
                </a:cubicBezTo>
                <a:cubicBezTo>
                  <a:pt x="12700" y="122039"/>
                  <a:pt x="12700" y="122039"/>
                  <a:pt x="12700" y="154285"/>
                </a:cubicBezTo>
                <a:cubicBezTo>
                  <a:pt x="12700" y="154285"/>
                  <a:pt x="12700" y="155575"/>
                  <a:pt x="12700" y="155575"/>
                </a:cubicBezTo>
                <a:cubicBezTo>
                  <a:pt x="13970" y="155575"/>
                  <a:pt x="13970" y="155575"/>
                  <a:pt x="13970" y="155575"/>
                </a:cubicBezTo>
                <a:cubicBezTo>
                  <a:pt x="13970" y="155575"/>
                  <a:pt x="13970" y="155575"/>
                  <a:pt x="30480" y="152995"/>
                </a:cubicBezTo>
                <a:cubicBezTo>
                  <a:pt x="31750" y="152995"/>
                  <a:pt x="31750" y="152995"/>
                  <a:pt x="31750" y="151705"/>
                </a:cubicBezTo>
                <a:lnTo>
                  <a:pt x="31750" y="116880"/>
                </a:lnTo>
                <a:cubicBezTo>
                  <a:pt x="31750" y="115590"/>
                  <a:pt x="31750" y="115590"/>
                  <a:pt x="31750" y="115590"/>
                </a:cubicBezTo>
                <a:cubicBezTo>
                  <a:pt x="30480" y="114300"/>
                  <a:pt x="30480" y="114300"/>
                  <a:pt x="29210" y="115590"/>
                </a:cubicBezTo>
                <a:close/>
                <a:moveTo>
                  <a:pt x="158162" y="104775"/>
                </a:moveTo>
                <a:cubicBezTo>
                  <a:pt x="156868" y="104775"/>
                  <a:pt x="156868" y="104775"/>
                  <a:pt x="156868" y="106098"/>
                </a:cubicBezTo>
                <a:cubicBezTo>
                  <a:pt x="155575" y="106098"/>
                  <a:pt x="155575" y="106098"/>
                  <a:pt x="155575" y="107421"/>
                </a:cubicBezTo>
                <a:cubicBezTo>
                  <a:pt x="155575" y="107421"/>
                  <a:pt x="155575" y="107421"/>
                  <a:pt x="155575" y="147108"/>
                </a:cubicBezTo>
                <a:cubicBezTo>
                  <a:pt x="155575" y="148431"/>
                  <a:pt x="156868" y="149754"/>
                  <a:pt x="156868" y="149754"/>
                </a:cubicBezTo>
                <a:cubicBezTo>
                  <a:pt x="156868" y="149754"/>
                  <a:pt x="156868" y="149754"/>
                  <a:pt x="189206" y="152400"/>
                </a:cubicBezTo>
                <a:cubicBezTo>
                  <a:pt x="189206" y="152400"/>
                  <a:pt x="189206" y="152400"/>
                  <a:pt x="190500" y="151077"/>
                </a:cubicBezTo>
                <a:cubicBezTo>
                  <a:pt x="190500" y="151077"/>
                  <a:pt x="190500" y="151077"/>
                  <a:pt x="190500" y="149754"/>
                </a:cubicBezTo>
                <a:lnTo>
                  <a:pt x="190500" y="112712"/>
                </a:lnTo>
                <a:cubicBezTo>
                  <a:pt x="190500" y="111390"/>
                  <a:pt x="190500" y="110067"/>
                  <a:pt x="189206" y="110067"/>
                </a:cubicBezTo>
                <a:cubicBezTo>
                  <a:pt x="189206" y="110067"/>
                  <a:pt x="189206" y="110067"/>
                  <a:pt x="158162" y="104775"/>
                </a:cubicBezTo>
                <a:close/>
                <a:moveTo>
                  <a:pt x="74915" y="99735"/>
                </a:moveTo>
                <a:cubicBezTo>
                  <a:pt x="74915" y="99735"/>
                  <a:pt x="74915" y="99735"/>
                  <a:pt x="50497" y="107593"/>
                </a:cubicBezTo>
                <a:cubicBezTo>
                  <a:pt x="49212" y="107593"/>
                  <a:pt x="49212" y="108903"/>
                  <a:pt x="49212" y="110212"/>
                </a:cubicBezTo>
                <a:cubicBezTo>
                  <a:pt x="49212" y="110212"/>
                  <a:pt x="49212" y="110212"/>
                  <a:pt x="49212" y="148194"/>
                </a:cubicBezTo>
                <a:cubicBezTo>
                  <a:pt x="49212" y="149503"/>
                  <a:pt x="49212" y="149503"/>
                  <a:pt x="49212" y="149503"/>
                </a:cubicBezTo>
                <a:cubicBezTo>
                  <a:pt x="50497" y="150813"/>
                  <a:pt x="50497" y="150813"/>
                  <a:pt x="50497" y="150813"/>
                </a:cubicBezTo>
                <a:cubicBezTo>
                  <a:pt x="50497" y="150813"/>
                  <a:pt x="50497" y="150813"/>
                  <a:pt x="74915" y="145574"/>
                </a:cubicBezTo>
                <a:cubicBezTo>
                  <a:pt x="76200" y="145574"/>
                  <a:pt x="76200" y="145574"/>
                  <a:pt x="76200" y="144264"/>
                </a:cubicBezTo>
                <a:cubicBezTo>
                  <a:pt x="76200" y="144264"/>
                  <a:pt x="76200" y="144264"/>
                  <a:pt x="76200" y="101044"/>
                </a:cubicBezTo>
                <a:cubicBezTo>
                  <a:pt x="76200" y="99735"/>
                  <a:pt x="76200" y="99735"/>
                  <a:pt x="76200" y="99735"/>
                </a:cubicBezTo>
                <a:cubicBezTo>
                  <a:pt x="74915" y="98425"/>
                  <a:pt x="74915" y="98425"/>
                  <a:pt x="74915" y="99735"/>
                </a:cubicBezTo>
                <a:close/>
                <a:moveTo>
                  <a:pt x="215322" y="98425"/>
                </a:moveTo>
                <a:cubicBezTo>
                  <a:pt x="215322" y="98425"/>
                  <a:pt x="214024" y="98425"/>
                  <a:pt x="214024" y="99695"/>
                </a:cubicBezTo>
                <a:cubicBezTo>
                  <a:pt x="214024" y="99695"/>
                  <a:pt x="212725" y="99695"/>
                  <a:pt x="212725" y="100965"/>
                </a:cubicBezTo>
                <a:cubicBezTo>
                  <a:pt x="212725" y="100965"/>
                  <a:pt x="212725" y="100965"/>
                  <a:pt x="212725" y="151765"/>
                </a:cubicBezTo>
                <a:cubicBezTo>
                  <a:pt x="212725" y="153035"/>
                  <a:pt x="214024" y="153035"/>
                  <a:pt x="215322" y="153035"/>
                </a:cubicBezTo>
                <a:cubicBezTo>
                  <a:pt x="215322" y="153035"/>
                  <a:pt x="215322" y="153035"/>
                  <a:pt x="238702" y="155575"/>
                </a:cubicBezTo>
                <a:cubicBezTo>
                  <a:pt x="238702" y="155575"/>
                  <a:pt x="238702" y="155575"/>
                  <a:pt x="240001" y="155575"/>
                </a:cubicBezTo>
                <a:cubicBezTo>
                  <a:pt x="240001" y="155575"/>
                  <a:pt x="240001" y="155575"/>
                  <a:pt x="241300" y="155575"/>
                </a:cubicBezTo>
                <a:cubicBezTo>
                  <a:pt x="241300" y="154305"/>
                  <a:pt x="241300" y="154305"/>
                  <a:pt x="241300" y="153035"/>
                </a:cubicBezTo>
                <a:lnTo>
                  <a:pt x="241300" y="106045"/>
                </a:lnTo>
                <a:cubicBezTo>
                  <a:pt x="241300" y="104775"/>
                  <a:pt x="241300" y="103505"/>
                  <a:pt x="240001" y="103505"/>
                </a:cubicBezTo>
                <a:cubicBezTo>
                  <a:pt x="240001" y="103505"/>
                  <a:pt x="240001" y="103505"/>
                  <a:pt x="215322" y="98425"/>
                </a:cubicBezTo>
                <a:close/>
                <a:moveTo>
                  <a:pt x="101311" y="96838"/>
                </a:moveTo>
                <a:cubicBezTo>
                  <a:pt x="101311" y="96838"/>
                  <a:pt x="101311" y="96838"/>
                  <a:pt x="100012" y="98108"/>
                </a:cubicBezTo>
                <a:cubicBezTo>
                  <a:pt x="100012" y="98108"/>
                  <a:pt x="100012" y="98108"/>
                  <a:pt x="100012" y="99378"/>
                </a:cubicBezTo>
                <a:cubicBezTo>
                  <a:pt x="100012" y="99378"/>
                  <a:pt x="100012" y="99378"/>
                  <a:pt x="100012" y="142558"/>
                </a:cubicBezTo>
                <a:cubicBezTo>
                  <a:pt x="100012" y="143828"/>
                  <a:pt x="100012" y="143828"/>
                  <a:pt x="101311" y="143828"/>
                </a:cubicBezTo>
                <a:cubicBezTo>
                  <a:pt x="101311" y="143828"/>
                  <a:pt x="101311" y="143828"/>
                  <a:pt x="140277" y="147638"/>
                </a:cubicBezTo>
                <a:cubicBezTo>
                  <a:pt x="141576" y="147638"/>
                  <a:pt x="141576" y="147638"/>
                  <a:pt x="141576" y="146368"/>
                </a:cubicBezTo>
                <a:cubicBezTo>
                  <a:pt x="141576" y="146368"/>
                  <a:pt x="142875" y="146368"/>
                  <a:pt x="142875" y="145098"/>
                </a:cubicBezTo>
                <a:lnTo>
                  <a:pt x="142875" y="105728"/>
                </a:lnTo>
                <a:cubicBezTo>
                  <a:pt x="142875" y="104458"/>
                  <a:pt x="141576" y="103188"/>
                  <a:pt x="140277" y="103188"/>
                </a:cubicBezTo>
                <a:cubicBezTo>
                  <a:pt x="140277" y="103188"/>
                  <a:pt x="140277" y="103188"/>
                  <a:pt x="101311" y="96838"/>
                </a:cubicBezTo>
                <a:close/>
                <a:moveTo>
                  <a:pt x="288925" y="84138"/>
                </a:moveTo>
                <a:cubicBezTo>
                  <a:pt x="288925" y="85442"/>
                  <a:pt x="288925" y="85442"/>
                  <a:pt x="288925" y="85442"/>
                </a:cubicBezTo>
                <a:lnTo>
                  <a:pt x="288925" y="115435"/>
                </a:lnTo>
                <a:cubicBezTo>
                  <a:pt x="288925" y="115435"/>
                  <a:pt x="288925" y="116739"/>
                  <a:pt x="290195" y="116739"/>
                </a:cubicBezTo>
                <a:cubicBezTo>
                  <a:pt x="290195" y="116739"/>
                  <a:pt x="290195" y="116739"/>
                  <a:pt x="305435" y="120651"/>
                </a:cubicBezTo>
                <a:cubicBezTo>
                  <a:pt x="306705" y="120651"/>
                  <a:pt x="306705" y="120651"/>
                  <a:pt x="306705" y="120651"/>
                </a:cubicBezTo>
                <a:cubicBezTo>
                  <a:pt x="306705" y="120651"/>
                  <a:pt x="306705" y="119347"/>
                  <a:pt x="307975" y="119347"/>
                </a:cubicBezTo>
                <a:cubicBezTo>
                  <a:pt x="307975" y="119347"/>
                  <a:pt x="307975" y="119347"/>
                  <a:pt x="307975" y="118043"/>
                </a:cubicBezTo>
                <a:cubicBezTo>
                  <a:pt x="307975" y="118043"/>
                  <a:pt x="307975" y="118043"/>
                  <a:pt x="307975" y="90658"/>
                </a:cubicBezTo>
                <a:cubicBezTo>
                  <a:pt x="307975" y="90658"/>
                  <a:pt x="307975" y="89354"/>
                  <a:pt x="306705" y="89354"/>
                </a:cubicBezTo>
                <a:cubicBezTo>
                  <a:pt x="306705" y="89354"/>
                  <a:pt x="306705" y="89354"/>
                  <a:pt x="290195" y="84138"/>
                </a:cubicBezTo>
                <a:cubicBezTo>
                  <a:pt x="290195" y="84138"/>
                  <a:pt x="288925" y="84138"/>
                  <a:pt x="288925" y="84138"/>
                </a:cubicBezTo>
                <a:close/>
                <a:moveTo>
                  <a:pt x="260350" y="77788"/>
                </a:moveTo>
                <a:cubicBezTo>
                  <a:pt x="260350" y="77788"/>
                  <a:pt x="260350" y="79058"/>
                  <a:pt x="260350" y="79058"/>
                </a:cubicBezTo>
                <a:cubicBezTo>
                  <a:pt x="260350" y="79058"/>
                  <a:pt x="260350" y="79058"/>
                  <a:pt x="260350" y="109538"/>
                </a:cubicBezTo>
                <a:cubicBezTo>
                  <a:pt x="260350" y="110808"/>
                  <a:pt x="260350" y="110808"/>
                  <a:pt x="261584" y="110808"/>
                </a:cubicBezTo>
                <a:cubicBezTo>
                  <a:pt x="261584" y="110808"/>
                  <a:pt x="261584" y="110808"/>
                  <a:pt x="280105" y="115888"/>
                </a:cubicBezTo>
                <a:cubicBezTo>
                  <a:pt x="280105" y="115888"/>
                  <a:pt x="281340" y="114618"/>
                  <a:pt x="281340" y="114618"/>
                </a:cubicBezTo>
                <a:cubicBezTo>
                  <a:pt x="281340" y="114618"/>
                  <a:pt x="282575" y="114618"/>
                  <a:pt x="282575" y="113348"/>
                </a:cubicBezTo>
                <a:cubicBezTo>
                  <a:pt x="282575" y="113348"/>
                  <a:pt x="282575" y="113348"/>
                  <a:pt x="282575" y="85408"/>
                </a:cubicBezTo>
                <a:cubicBezTo>
                  <a:pt x="282575" y="84138"/>
                  <a:pt x="281340" y="82868"/>
                  <a:pt x="281340" y="82868"/>
                </a:cubicBezTo>
                <a:cubicBezTo>
                  <a:pt x="281340" y="82868"/>
                  <a:pt x="281340" y="82868"/>
                  <a:pt x="262819" y="77788"/>
                </a:cubicBezTo>
                <a:cubicBezTo>
                  <a:pt x="261584" y="77788"/>
                  <a:pt x="261584" y="77788"/>
                  <a:pt x="260350" y="77788"/>
                </a:cubicBezTo>
                <a:close/>
                <a:moveTo>
                  <a:pt x="29210" y="63500"/>
                </a:moveTo>
                <a:cubicBezTo>
                  <a:pt x="29210" y="63500"/>
                  <a:pt x="29210" y="63500"/>
                  <a:pt x="12700" y="73731"/>
                </a:cubicBezTo>
                <a:cubicBezTo>
                  <a:pt x="12700" y="73731"/>
                  <a:pt x="12700" y="75009"/>
                  <a:pt x="12700" y="75009"/>
                </a:cubicBezTo>
                <a:cubicBezTo>
                  <a:pt x="12700" y="75009"/>
                  <a:pt x="12700" y="75009"/>
                  <a:pt x="12700" y="106980"/>
                </a:cubicBezTo>
                <a:cubicBezTo>
                  <a:pt x="12700" y="108259"/>
                  <a:pt x="12700" y="108259"/>
                  <a:pt x="12700" y="108259"/>
                </a:cubicBezTo>
                <a:cubicBezTo>
                  <a:pt x="13970" y="108259"/>
                  <a:pt x="13970" y="109538"/>
                  <a:pt x="13970" y="109538"/>
                </a:cubicBezTo>
                <a:cubicBezTo>
                  <a:pt x="13970" y="109538"/>
                  <a:pt x="15240" y="108259"/>
                  <a:pt x="15240" y="108259"/>
                </a:cubicBezTo>
                <a:cubicBezTo>
                  <a:pt x="15240" y="108259"/>
                  <a:pt x="15240" y="108259"/>
                  <a:pt x="31750" y="101865"/>
                </a:cubicBezTo>
                <a:cubicBezTo>
                  <a:pt x="31750" y="101865"/>
                  <a:pt x="31750" y="100586"/>
                  <a:pt x="31750" y="99307"/>
                </a:cubicBezTo>
                <a:lnTo>
                  <a:pt x="31750" y="66058"/>
                </a:lnTo>
                <a:cubicBezTo>
                  <a:pt x="31750" y="64779"/>
                  <a:pt x="31750" y="64779"/>
                  <a:pt x="31750" y="63500"/>
                </a:cubicBezTo>
                <a:cubicBezTo>
                  <a:pt x="30480" y="63500"/>
                  <a:pt x="30480" y="63500"/>
                  <a:pt x="29210" y="63500"/>
                </a:cubicBezTo>
                <a:close/>
                <a:moveTo>
                  <a:pt x="156868" y="47625"/>
                </a:moveTo>
                <a:cubicBezTo>
                  <a:pt x="155575" y="47625"/>
                  <a:pt x="155575" y="48920"/>
                  <a:pt x="155575" y="48920"/>
                </a:cubicBezTo>
                <a:cubicBezTo>
                  <a:pt x="155575" y="48920"/>
                  <a:pt x="155575" y="48920"/>
                  <a:pt x="155575" y="89067"/>
                </a:cubicBezTo>
                <a:cubicBezTo>
                  <a:pt x="155575" y="89067"/>
                  <a:pt x="156868" y="90363"/>
                  <a:pt x="156868" y="90363"/>
                </a:cubicBezTo>
                <a:cubicBezTo>
                  <a:pt x="156868" y="90363"/>
                  <a:pt x="156868" y="90363"/>
                  <a:pt x="187913" y="96838"/>
                </a:cubicBezTo>
                <a:cubicBezTo>
                  <a:pt x="187913" y="96838"/>
                  <a:pt x="189206" y="96838"/>
                  <a:pt x="189206" y="96838"/>
                </a:cubicBezTo>
                <a:cubicBezTo>
                  <a:pt x="189206" y="96838"/>
                  <a:pt x="189206" y="96838"/>
                  <a:pt x="190500" y="96838"/>
                </a:cubicBezTo>
                <a:cubicBezTo>
                  <a:pt x="190500" y="95543"/>
                  <a:pt x="190500" y="95543"/>
                  <a:pt x="190500" y="95543"/>
                </a:cubicBezTo>
                <a:cubicBezTo>
                  <a:pt x="190500" y="95543"/>
                  <a:pt x="190500" y="95543"/>
                  <a:pt x="190500" y="57986"/>
                </a:cubicBezTo>
                <a:cubicBezTo>
                  <a:pt x="190500" y="56691"/>
                  <a:pt x="190500" y="56691"/>
                  <a:pt x="189206" y="56691"/>
                </a:cubicBezTo>
                <a:cubicBezTo>
                  <a:pt x="189206" y="56691"/>
                  <a:pt x="189206" y="56691"/>
                  <a:pt x="158162" y="47625"/>
                </a:cubicBezTo>
                <a:cubicBezTo>
                  <a:pt x="156868" y="47625"/>
                  <a:pt x="156868" y="47625"/>
                  <a:pt x="156868" y="47625"/>
                </a:cubicBezTo>
                <a:close/>
                <a:moveTo>
                  <a:pt x="73629" y="34925"/>
                </a:moveTo>
                <a:cubicBezTo>
                  <a:pt x="73629" y="34925"/>
                  <a:pt x="73629" y="34925"/>
                  <a:pt x="49212" y="50511"/>
                </a:cubicBezTo>
                <a:cubicBezTo>
                  <a:pt x="49212" y="50511"/>
                  <a:pt x="49212" y="50511"/>
                  <a:pt x="49212" y="51810"/>
                </a:cubicBezTo>
                <a:cubicBezTo>
                  <a:pt x="49212" y="51810"/>
                  <a:pt x="49212" y="51810"/>
                  <a:pt x="49212" y="90776"/>
                </a:cubicBezTo>
                <a:cubicBezTo>
                  <a:pt x="49212" y="90776"/>
                  <a:pt x="49212" y="92075"/>
                  <a:pt x="49212" y="92075"/>
                </a:cubicBezTo>
                <a:cubicBezTo>
                  <a:pt x="50497" y="92075"/>
                  <a:pt x="50497" y="92075"/>
                  <a:pt x="50497" y="92075"/>
                </a:cubicBezTo>
                <a:cubicBezTo>
                  <a:pt x="50497" y="92075"/>
                  <a:pt x="51782" y="92075"/>
                  <a:pt x="51782" y="92075"/>
                </a:cubicBezTo>
                <a:cubicBezTo>
                  <a:pt x="51782" y="92075"/>
                  <a:pt x="51782" y="92075"/>
                  <a:pt x="76200" y="81684"/>
                </a:cubicBezTo>
                <a:cubicBezTo>
                  <a:pt x="76200" y="80385"/>
                  <a:pt x="76200" y="80385"/>
                  <a:pt x="76200" y="79086"/>
                </a:cubicBezTo>
                <a:lnTo>
                  <a:pt x="76200" y="36224"/>
                </a:lnTo>
                <a:cubicBezTo>
                  <a:pt x="76200" y="36224"/>
                  <a:pt x="76200" y="34925"/>
                  <a:pt x="76200" y="34925"/>
                </a:cubicBezTo>
                <a:cubicBezTo>
                  <a:pt x="74915" y="34925"/>
                  <a:pt x="74915" y="34925"/>
                  <a:pt x="73629" y="34925"/>
                </a:cubicBezTo>
                <a:close/>
                <a:moveTo>
                  <a:pt x="100012" y="30163"/>
                </a:moveTo>
                <a:cubicBezTo>
                  <a:pt x="100012" y="31455"/>
                  <a:pt x="100012" y="31455"/>
                  <a:pt x="100012" y="32747"/>
                </a:cubicBezTo>
                <a:cubicBezTo>
                  <a:pt x="100012" y="32747"/>
                  <a:pt x="100012" y="32747"/>
                  <a:pt x="100012" y="76681"/>
                </a:cubicBezTo>
                <a:cubicBezTo>
                  <a:pt x="100012" y="76681"/>
                  <a:pt x="100012" y="77973"/>
                  <a:pt x="101311" y="77973"/>
                </a:cubicBezTo>
                <a:cubicBezTo>
                  <a:pt x="101311" y="77973"/>
                  <a:pt x="101311" y="77973"/>
                  <a:pt x="140277" y="85726"/>
                </a:cubicBezTo>
                <a:cubicBezTo>
                  <a:pt x="140277" y="85726"/>
                  <a:pt x="141576" y="85726"/>
                  <a:pt x="141576" y="85726"/>
                </a:cubicBezTo>
                <a:cubicBezTo>
                  <a:pt x="141576" y="85726"/>
                  <a:pt x="142875" y="84434"/>
                  <a:pt x="142875" y="84434"/>
                </a:cubicBezTo>
                <a:lnTo>
                  <a:pt x="142875" y="43085"/>
                </a:lnTo>
                <a:cubicBezTo>
                  <a:pt x="142875" y="43085"/>
                  <a:pt x="141576" y="41792"/>
                  <a:pt x="141576" y="41792"/>
                </a:cubicBezTo>
                <a:cubicBezTo>
                  <a:pt x="141576" y="41792"/>
                  <a:pt x="141576" y="41792"/>
                  <a:pt x="102610" y="30163"/>
                </a:cubicBezTo>
                <a:cubicBezTo>
                  <a:pt x="101311" y="30163"/>
                  <a:pt x="101311" y="30163"/>
                  <a:pt x="100012" y="30163"/>
                </a:cubicBezTo>
                <a:close/>
                <a:moveTo>
                  <a:pt x="87846" y="0"/>
                </a:moveTo>
                <a:cubicBezTo>
                  <a:pt x="89138" y="0"/>
                  <a:pt x="90430" y="0"/>
                  <a:pt x="90430" y="0"/>
                </a:cubicBezTo>
                <a:cubicBezTo>
                  <a:pt x="90430" y="0"/>
                  <a:pt x="90430" y="0"/>
                  <a:pt x="204113" y="37667"/>
                </a:cubicBezTo>
                <a:cubicBezTo>
                  <a:pt x="206696" y="38966"/>
                  <a:pt x="207988" y="40265"/>
                  <a:pt x="207988" y="42863"/>
                </a:cubicBezTo>
                <a:cubicBezTo>
                  <a:pt x="207988" y="42863"/>
                  <a:pt x="207988" y="42863"/>
                  <a:pt x="207988" y="70139"/>
                </a:cubicBezTo>
                <a:cubicBezTo>
                  <a:pt x="207988" y="70139"/>
                  <a:pt x="207988" y="70139"/>
                  <a:pt x="248036" y="54552"/>
                </a:cubicBezTo>
                <a:cubicBezTo>
                  <a:pt x="248036" y="54552"/>
                  <a:pt x="249328" y="53253"/>
                  <a:pt x="250619" y="53253"/>
                </a:cubicBezTo>
                <a:cubicBezTo>
                  <a:pt x="251911" y="53253"/>
                  <a:pt x="251911" y="53253"/>
                  <a:pt x="251911" y="53253"/>
                </a:cubicBezTo>
                <a:cubicBezTo>
                  <a:pt x="251911" y="53253"/>
                  <a:pt x="251911" y="53253"/>
                  <a:pt x="315213" y="74035"/>
                </a:cubicBezTo>
                <a:cubicBezTo>
                  <a:pt x="317796" y="75334"/>
                  <a:pt x="319088" y="77932"/>
                  <a:pt x="319088" y="80530"/>
                </a:cubicBezTo>
                <a:cubicBezTo>
                  <a:pt x="319088" y="80530"/>
                  <a:pt x="319088" y="80530"/>
                  <a:pt x="319088" y="266267"/>
                </a:cubicBezTo>
                <a:cubicBezTo>
                  <a:pt x="319088" y="268865"/>
                  <a:pt x="317796" y="271463"/>
                  <a:pt x="315213" y="271463"/>
                </a:cubicBezTo>
                <a:cubicBezTo>
                  <a:pt x="315213" y="271463"/>
                  <a:pt x="315213" y="271463"/>
                  <a:pt x="251911" y="287049"/>
                </a:cubicBezTo>
                <a:cubicBezTo>
                  <a:pt x="251911" y="287049"/>
                  <a:pt x="251911" y="287049"/>
                  <a:pt x="204113" y="300038"/>
                </a:cubicBezTo>
                <a:cubicBezTo>
                  <a:pt x="204113" y="300038"/>
                  <a:pt x="204113" y="300038"/>
                  <a:pt x="89138" y="328613"/>
                </a:cubicBezTo>
                <a:cubicBezTo>
                  <a:pt x="89138" y="328613"/>
                  <a:pt x="89138" y="328613"/>
                  <a:pt x="87846" y="328613"/>
                </a:cubicBezTo>
                <a:cubicBezTo>
                  <a:pt x="86554" y="328613"/>
                  <a:pt x="85262" y="328613"/>
                  <a:pt x="85262" y="328613"/>
                </a:cubicBezTo>
                <a:cubicBezTo>
                  <a:pt x="85262" y="328613"/>
                  <a:pt x="85262" y="328613"/>
                  <a:pt x="2583" y="281854"/>
                </a:cubicBezTo>
                <a:cubicBezTo>
                  <a:pt x="0" y="281854"/>
                  <a:pt x="0" y="279256"/>
                  <a:pt x="0" y="277957"/>
                </a:cubicBezTo>
                <a:cubicBezTo>
                  <a:pt x="0" y="277957"/>
                  <a:pt x="0" y="277957"/>
                  <a:pt x="0" y="64943"/>
                </a:cubicBezTo>
                <a:cubicBezTo>
                  <a:pt x="0" y="63644"/>
                  <a:pt x="0" y="62346"/>
                  <a:pt x="1292" y="61047"/>
                </a:cubicBezTo>
                <a:cubicBezTo>
                  <a:pt x="1292" y="61047"/>
                  <a:pt x="1292" y="61047"/>
                  <a:pt x="85262" y="1299"/>
                </a:cubicBezTo>
                <a:cubicBezTo>
                  <a:pt x="85262" y="1299"/>
                  <a:pt x="86554" y="0"/>
                  <a:pt x="87846" y="0"/>
                </a:cubicBezTo>
                <a:close/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CustomShape 14"/>
          <p:cNvSpPr/>
          <p:nvPr/>
        </p:nvSpPr>
        <p:spPr>
          <a:xfrm>
            <a:off x="3588480" y="1690560"/>
            <a:ext cx="255600" cy="265680"/>
          </a:xfrm>
          <a:custGeom>
            <a:avLst/>
            <a:gdLst/>
            <a:ahLst/>
            <a:cxnLst/>
            <a:rect l="l" t="t" r="r" b="b"/>
            <a:pathLst>
              <a:path w="323850" h="336550">
                <a:moveTo>
                  <a:pt x="200025" y="303213"/>
                </a:moveTo>
                <a:cubicBezTo>
                  <a:pt x="193887" y="303213"/>
                  <a:pt x="188912" y="308188"/>
                  <a:pt x="188912" y="314326"/>
                </a:cubicBezTo>
                <a:cubicBezTo>
                  <a:pt x="188912" y="320464"/>
                  <a:pt x="193887" y="325439"/>
                  <a:pt x="200025" y="325439"/>
                </a:cubicBezTo>
                <a:cubicBezTo>
                  <a:pt x="206163" y="325439"/>
                  <a:pt x="211138" y="320464"/>
                  <a:pt x="211138" y="314326"/>
                </a:cubicBezTo>
                <a:cubicBezTo>
                  <a:pt x="211138" y="308188"/>
                  <a:pt x="206163" y="303213"/>
                  <a:pt x="200025" y="303213"/>
                </a:cubicBezTo>
                <a:close/>
                <a:moveTo>
                  <a:pt x="267890" y="200026"/>
                </a:moveTo>
                <a:cubicBezTo>
                  <a:pt x="267890" y="200026"/>
                  <a:pt x="267890" y="200026"/>
                  <a:pt x="306529" y="200026"/>
                </a:cubicBezTo>
                <a:cubicBezTo>
                  <a:pt x="315856" y="200026"/>
                  <a:pt x="323850" y="207909"/>
                  <a:pt x="323850" y="217105"/>
                </a:cubicBezTo>
                <a:cubicBezTo>
                  <a:pt x="323850" y="217105"/>
                  <a:pt x="323850" y="217105"/>
                  <a:pt x="323850" y="219733"/>
                </a:cubicBezTo>
                <a:cubicBezTo>
                  <a:pt x="323850" y="228929"/>
                  <a:pt x="315856" y="238126"/>
                  <a:pt x="306529" y="238126"/>
                </a:cubicBezTo>
                <a:cubicBezTo>
                  <a:pt x="306529" y="238126"/>
                  <a:pt x="306529" y="238126"/>
                  <a:pt x="267890" y="238126"/>
                </a:cubicBezTo>
                <a:cubicBezTo>
                  <a:pt x="257231" y="238126"/>
                  <a:pt x="249237" y="228929"/>
                  <a:pt x="249237" y="219733"/>
                </a:cubicBezTo>
                <a:cubicBezTo>
                  <a:pt x="249237" y="219733"/>
                  <a:pt x="249237" y="219733"/>
                  <a:pt x="249237" y="217105"/>
                </a:cubicBezTo>
                <a:cubicBezTo>
                  <a:pt x="249237" y="207909"/>
                  <a:pt x="257231" y="200026"/>
                  <a:pt x="267890" y="200026"/>
                </a:cubicBezTo>
                <a:close/>
                <a:moveTo>
                  <a:pt x="267890" y="155576"/>
                </a:moveTo>
                <a:cubicBezTo>
                  <a:pt x="267890" y="155576"/>
                  <a:pt x="267890" y="155576"/>
                  <a:pt x="306529" y="155576"/>
                </a:cubicBezTo>
                <a:cubicBezTo>
                  <a:pt x="315856" y="155576"/>
                  <a:pt x="323850" y="163400"/>
                  <a:pt x="323850" y="172528"/>
                </a:cubicBezTo>
                <a:cubicBezTo>
                  <a:pt x="323850" y="172528"/>
                  <a:pt x="323850" y="172528"/>
                  <a:pt x="323850" y="175137"/>
                </a:cubicBezTo>
                <a:cubicBezTo>
                  <a:pt x="323850" y="184265"/>
                  <a:pt x="315856" y="192089"/>
                  <a:pt x="306529" y="192089"/>
                </a:cubicBezTo>
                <a:cubicBezTo>
                  <a:pt x="306529" y="192089"/>
                  <a:pt x="306529" y="192089"/>
                  <a:pt x="267890" y="192089"/>
                </a:cubicBezTo>
                <a:cubicBezTo>
                  <a:pt x="257231" y="192089"/>
                  <a:pt x="249237" y="184265"/>
                  <a:pt x="249237" y="175137"/>
                </a:cubicBezTo>
                <a:cubicBezTo>
                  <a:pt x="249237" y="175137"/>
                  <a:pt x="249237" y="175137"/>
                  <a:pt x="249237" y="172528"/>
                </a:cubicBezTo>
                <a:cubicBezTo>
                  <a:pt x="249237" y="163400"/>
                  <a:pt x="257231" y="155576"/>
                  <a:pt x="267890" y="155576"/>
                </a:cubicBezTo>
                <a:close/>
                <a:moveTo>
                  <a:pt x="175670" y="15876"/>
                </a:moveTo>
                <a:cubicBezTo>
                  <a:pt x="174353" y="15876"/>
                  <a:pt x="173037" y="17146"/>
                  <a:pt x="173037" y="19686"/>
                </a:cubicBezTo>
                <a:cubicBezTo>
                  <a:pt x="173037" y="20956"/>
                  <a:pt x="174353" y="22226"/>
                  <a:pt x="175670" y="22226"/>
                </a:cubicBezTo>
                <a:cubicBezTo>
                  <a:pt x="175670" y="22226"/>
                  <a:pt x="175670" y="22226"/>
                  <a:pt x="224379" y="22226"/>
                </a:cubicBezTo>
                <a:cubicBezTo>
                  <a:pt x="225695" y="22226"/>
                  <a:pt x="227012" y="20956"/>
                  <a:pt x="227012" y="19686"/>
                </a:cubicBezTo>
                <a:cubicBezTo>
                  <a:pt x="227012" y="17146"/>
                  <a:pt x="225695" y="15876"/>
                  <a:pt x="224379" y="15876"/>
                </a:cubicBezTo>
                <a:cubicBezTo>
                  <a:pt x="224379" y="15876"/>
                  <a:pt x="224379" y="15876"/>
                  <a:pt x="175670" y="15876"/>
                </a:cubicBezTo>
                <a:close/>
                <a:moveTo>
                  <a:pt x="125064" y="0"/>
                </a:moveTo>
                <a:cubicBezTo>
                  <a:pt x="125064" y="0"/>
                  <a:pt x="125064" y="0"/>
                  <a:pt x="276458" y="0"/>
                </a:cubicBezTo>
                <a:cubicBezTo>
                  <a:pt x="288306" y="0"/>
                  <a:pt x="298837" y="10517"/>
                  <a:pt x="298837" y="22349"/>
                </a:cubicBezTo>
                <a:cubicBezTo>
                  <a:pt x="298837" y="22349"/>
                  <a:pt x="298837" y="22349"/>
                  <a:pt x="298837" y="109116"/>
                </a:cubicBezTo>
                <a:cubicBezTo>
                  <a:pt x="298837" y="109116"/>
                  <a:pt x="298837" y="109116"/>
                  <a:pt x="306736" y="109116"/>
                </a:cubicBezTo>
                <a:cubicBezTo>
                  <a:pt x="315951" y="109116"/>
                  <a:pt x="323850" y="118318"/>
                  <a:pt x="323850" y="127521"/>
                </a:cubicBezTo>
                <a:cubicBezTo>
                  <a:pt x="323850" y="127521"/>
                  <a:pt x="323850" y="127521"/>
                  <a:pt x="323850" y="130150"/>
                </a:cubicBezTo>
                <a:cubicBezTo>
                  <a:pt x="323850" y="139353"/>
                  <a:pt x="315951" y="147241"/>
                  <a:pt x="306736" y="147241"/>
                </a:cubicBezTo>
                <a:cubicBezTo>
                  <a:pt x="306736" y="147241"/>
                  <a:pt x="306736" y="147241"/>
                  <a:pt x="268559" y="147241"/>
                </a:cubicBezTo>
                <a:cubicBezTo>
                  <a:pt x="258027" y="147241"/>
                  <a:pt x="250128" y="139353"/>
                  <a:pt x="250128" y="130150"/>
                </a:cubicBezTo>
                <a:cubicBezTo>
                  <a:pt x="250128" y="130150"/>
                  <a:pt x="250128" y="130150"/>
                  <a:pt x="250128" y="127521"/>
                </a:cubicBezTo>
                <a:cubicBezTo>
                  <a:pt x="250128" y="118318"/>
                  <a:pt x="258027" y="109116"/>
                  <a:pt x="268559" y="109116"/>
                </a:cubicBezTo>
                <a:cubicBezTo>
                  <a:pt x="268559" y="109116"/>
                  <a:pt x="268559" y="109116"/>
                  <a:pt x="272508" y="109116"/>
                </a:cubicBezTo>
                <a:cubicBezTo>
                  <a:pt x="272508" y="109116"/>
                  <a:pt x="272508" y="109116"/>
                  <a:pt x="283040" y="109116"/>
                </a:cubicBezTo>
                <a:cubicBezTo>
                  <a:pt x="283040" y="109116"/>
                  <a:pt x="283040" y="109116"/>
                  <a:pt x="283040" y="35496"/>
                </a:cubicBezTo>
                <a:cubicBezTo>
                  <a:pt x="283040" y="35496"/>
                  <a:pt x="283040" y="35496"/>
                  <a:pt x="118481" y="35496"/>
                </a:cubicBezTo>
                <a:cubicBezTo>
                  <a:pt x="118481" y="35496"/>
                  <a:pt x="118481" y="35496"/>
                  <a:pt x="118481" y="76250"/>
                </a:cubicBezTo>
                <a:cubicBezTo>
                  <a:pt x="134279" y="67047"/>
                  <a:pt x="148760" y="59159"/>
                  <a:pt x="155342" y="56530"/>
                </a:cubicBezTo>
                <a:cubicBezTo>
                  <a:pt x="176406" y="44698"/>
                  <a:pt x="188254" y="59159"/>
                  <a:pt x="184305" y="74935"/>
                </a:cubicBezTo>
                <a:cubicBezTo>
                  <a:pt x="181672" y="86767"/>
                  <a:pt x="160608" y="99913"/>
                  <a:pt x="139545" y="117004"/>
                </a:cubicBezTo>
                <a:cubicBezTo>
                  <a:pt x="134279" y="120948"/>
                  <a:pt x="126380" y="126206"/>
                  <a:pt x="118481" y="131465"/>
                </a:cubicBezTo>
                <a:cubicBezTo>
                  <a:pt x="118481" y="131465"/>
                  <a:pt x="118481" y="131465"/>
                  <a:pt x="118481" y="294481"/>
                </a:cubicBezTo>
                <a:cubicBezTo>
                  <a:pt x="118481" y="294481"/>
                  <a:pt x="118481" y="294481"/>
                  <a:pt x="283040" y="294481"/>
                </a:cubicBezTo>
                <a:cubicBezTo>
                  <a:pt x="283040" y="294481"/>
                  <a:pt x="283040" y="294481"/>
                  <a:pt x="283040" y="282649"/>
                </a:cubicBezTo>
                <a:cubicBezTo>
                  <a:pt x="283040" y="282649"/>
                  <a:pt x="283040" y="282649"/>
                  <a:pt x="268559" y="282649"/>
                </a:cubicBezTo>
                <a:cubicBezTo>
                  <a:pt x="258027" y="282649"/>
                  <a:pt x="250128" y="274762"/>
                  <a:pt x="250128" y="264244"/>
                </a:cubicBezTo>
                <a:cubicBezTo>
                  <a:pt x="250128" y="264244"/>
                  <a:pt x="250128" y="264244"/>
                  <a:pt x="250128" y="262930"/>
                </a:cubicBezTo>
                <a:cubicBezTo>
                  <a:pt x="250128" y="252413"/>
                  <a:pt x="258027" y="244525"/>
                  <a:pt x="268559" y="244525"/>
                </a:cubicBezTo>
                <a:cubicBezTo>
                  <a:pt x="268559" y="244525"/>
                  <a:pt x="268559" y="244525"/>
                  <a:pt x="306736" y="244525"/>
                </a:cubicBezTo>
                <a:cubicBezTo>
                  <a:pt x="315951" y="244525"/>
                  <a:pt x="323850" y="252413"/>
                  <a:pt x="323850" y="262930"/>
                </a:cubicBezTo>
                <a:cubicBezTo>
                  <a:pt x="323850" y="262930"/>
                  <a:pt x="323850" y="262930"/>
                  <a:pt x="323850" y="264244"/>
                </a:cubicBezTo>
                <a:cubicBezTo>
                  <a:pt x="323850" y="274762"/>
                  <a:pt x="315951" y="282649"/>
                  <a:pt x="306736" y="282649"/>
                </a:cubicBezTo>
                <a:cubicBezTo>
                  <a:pt x="306736" y="282649"/>
                  <a:pt x="306736" y="282649"/>
                  <a:pt x="301470" y="282649"/>
                </a:cubicBezTo>
                <a:cubicBezTo>
                  <a:pt x="301470" y="282649"/>
                  <a:pt x="301470" y="282649"/>
                  <a:pt x="298837" y="282649"/>
                </a:cubicBezTo>
                <a:cubicBezTo>
                  <a:pt x="298837" y="282649"/>
                  <a:pt x="298837" y="282649"/>
                  <a:pt x="298837" y="314201"/>
                </a:cubicBezTo>
                <a:cubicBezTo>
                  <a:pt x="298837" y="326033"/>
                  <a:pt x="288306" y="336550"/>
                  <a:pt x="276458" y="336550"/>
                </a:cubicBezTo>
                <a:cubicBezTo>
                  <a:pt x="276458" y="336550"/>
                  <a:pt x="276458" y="336550"/>
                  <a:pt x="125064" y="336550"/>
                </a:cubicBezTo>
                <a:cubicBezTo>
                  <a:pt x="113216" y="336550"/>
                  <a:pt x="102684" y="326033"/>
                  <a:pt x="102684" y="314201"/>
                </a:cubicBezTo>
                <a:cubicBezTo>
                  <a:pt x="102684" y="314201"/>
                  <a:pt x="102684" y="314201"/>
                  <a:pt x="102684" y="287908"/>
                </a:cubicBezTo>
                <a:cubicBezTo>
                  <a:pt x="102684" y="287908"/>
                  <a:pt x="102684" y="287908"/>
                  <a:pt x="75038" y="287908"/>
                </a:cubicBezTo>
                <a:cubicBezTo>
                  <a:pt x="75038" y="287908"/>
                  <a:pt x="35544" y="287908"/>
                  <a:pt x="13164" y="255042"/>
                </a:cubicBezTo>
                <a:cubicBezTo>
                  <a:pt x="13164" y="253727"/>
                  <a:pt x="13164" y="253727"/>
                  <a:pt x="11848" y="253727"/>
                </a:cubicBezTo>
                <a:cubicBezTo>
                  <a:pt x="11848" y="252413"/>
                  <a:pt x="10531" y="251098"/>
                  <a:pt x="9215" y="249783"/>
                </a:cubicBezTo>
                <a:cubicBezTo>
                  <a:pt x="9215" y="248469"/>
                  <a:pt x="7899" y="245839"/>
                  <a:pt x="7899" y="244525"/>
                </a:cubicBezTo>
                <a:cubicBezTo>
                  <a:pt x="6582" y="243210"/>
                  <a:pt x="6582" y="241895"/>
                  <a:pt x="6582" y="240581"/>
                </a:cubicBezTo>
                <a:cubicBezTo>
                  <a:pt x="5266" y="237951"/>
                  <a:pt x="3949" y="235322"/>
                  <a:pt x="2633" y="231378"/>
                </a:cubicBezTo>
                <a:cubicBezTo>
                  <a:pt x="2633" y="230063"/>
                  <a:pt x="2633" y="230063"/>
                  <a:pt x="2633" y="228749"/>
                </a:cubicBezTo>
                <a:cubicBezTo>
                  <a:pt x="1316" y="226120"/>
                  <a:pt x="1316" y="223490"/>
                  <a:pt x="0" y="219546"/>
                </a:cubicBezTo>
                <a:cubicBezTo>
                  <a:pt x="0" y="218232"/>
                  <a:pt x="0" y="216917"/>
                  <a:pt x="0" y="215602"/>
                </a:cubicBezTo>
                <a:cubicBezTo>
                  <a:pt x="0" y="211658"/>
                  <a:pt x="0" y="207714"/>
                  <a:pt x="0" y="202456"/>
                </a:cubicBezTo>
                <a:cubicBezTo>
                  <a:pt x="0" y="149870"/>
                  <a:pt x="23696" y="127521"/>
                  <a:pt x="40810" y="119633"/>
                </a:cubicBezTo>
                <a:cubicBezTo>
                  <a:pt x="40810" y="119633"/>
                  <a:pt x="72405" y="102543"/>
                  <a:pt x="102684" y="85452"/>
                </a:cubicBezTo>
                <a:cubicBezTo>
                  <a:pt x="102684" y="85452"/>
                  <a:pt x="102684" y="85452"/>
                  <a:pt x="102684" y="22349"/>
                </a:cubicBezTo>
                <a:cubicBezTo>
                  <a:pt x="102684" y="10517"/>
                  <a:pt x="113216" y="0"/>
                  <a:pt x="125064" y="0"/>
                </a:cubicBezTo>
                <a:close/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0" name="CustomShape 15"/>
          <p:cNvSpPr/>
          <p:nvPr/>
        </p:nvSpPr>
        <p:spPr>
          <a:xfrm>
            <a:off x="7622640" y="1549080"/>
            <a:ext cx="231480" cy="265680"/>
          </a:xfrm>
          <a:custGeom>
            <a:avLst/>
            <a:gdLst/>
            <a:ahLst/>
            <a:cxnLst/>
            <a:rect l="l" t="t" r="r" b="b"/>
            <a:pathLst>
              <a:path w="293688" h="336550">
                <a:moveTo>
                  <a:pt x="123825" y="284163"/>
                </a:moveTo>
                <a:lnTo>
                  <a:pt x="123825" y="312738"/>
                </a:lnTo>
                <a:lnTo>
                  <a:pt x="169863" y="312738"/>
                </a:lnTo>
                <a:lnTo>
                  <a:pt x="169863" y="284163"/>
                </a:lnTo>
                <a:close/>
                <a:moveTo>
                  <a:pt x="233363" y="58738"/>
                </a:moveTo>
                <a:cubicBezTo>
                  <a:pt x="233363" y="58738"/>
                  <a:pt x="233363" y="58738"/>
                  <a:pt x="233363" y="97959"/>
                </a:cubicBezTo>
                <a:cubicBezTo>
                  <a:pt x="233363" y="99266"/>
                  <a:pt x="233363" y="101881"/>
                  <a:pt x="233363" y="103188"/>
                </a:cubicBezTo>
                <a:cubicBezTo>
                  <a:pt x="249816" y="103188"/>
                  <a:pt x="263526" y="90114"/>
                  <a:pt x="263526" y="74426"/>
                </a:cubicBezTo>
                <a:cubicBezTo>
                  <a:pt x="263526" y="74426"/>
                  <a:pt x="263526" y="74426"/>
                  <a:pt x="263526" y="58738"/>
                </a:cubicBezTo>
                <a:close/>
                <a:moveTo>
                  <a:pt x="30163" y="58738"/>
                </a:moveTo>
                <a:cubicBezTo>
                  <a:pt x="30163" y="58738"/>
                  <a:pt x="30163" y="58738"/>
                  <a:pt x="30163" y="74426"/>
                </a:cubicBezTo>
                <a:cubicBezTo>
                  <a:pt x="30163" y="90114"/>
                  <a:pt x="43873" y="103188"/>
                  <a:pt x="60326" y="103188"/>
                </a:cubicBezTo>
                <a:cubicBezTo>
                  <a:pt x="60326" y="101881"/>
                  <a:pt x="60326" y="99266"/>
                  <a:pt x="60326" y="97959"/>
                </a:cubicBezTo>
                <a:cubicBezTo>
                  <a:pt x="60326" y="97959"/>
                  <a:pt x="60326" y="97959"/>
                  <a:pt x="60326" y="58738"/>
                </a:cubicBezTo>
                <a:cubicBezTo>
                  <a:pt x="60326" y="58738"/>
                  <a:pt x="60326" y="58738"/>
                  <a:pt x="30163" y="58738"/>
                </a:cubicBezTo>
                <a:close/>
                <a:moveTo>
                  <a:pt x="142753" y="46781"/>
                </a:moveTo>
                <a:cubicBezTo>
                  <a:pt x="142753" y="46781"/>
                  <a:pt x="142753" y="46781"/>
                  <a:pt x="133521" y="67674"/>
                </a:cubicBezTo>
                <a:cubicBezTo>
                  <a:pt x="133521" y="67674"/>
                  <a:pt x="133521" y="67674"/>
                  <a:pt x="109782" y="70286"/>
                </a:cubicBezTo>
                <a:cubicBezTo>
                  <a:pt x="105826" y="70286"/>
                  <a:pt x="103188" y="75509"/>
                  <a:pt x="107144" y="78121"/>
                </a:cubicBezTo>
                <a:cubicBezTo>
                  <a:pt x="107144" y="78121"/>
                  <a:pt x="107144" y="78121"/>
                  <a:pt x="125608" y="93791"/>
                </a:cubicBezTo>
                <a:cubicBezTo>
                  <a:pt x="125608" y="93791"/>
                  <a:pt x="125608" y="93791"/>
                  <a:pt x="119014" y="115991"/>
                </a:cubicBezTo>
                <a:cubicBezTo>
                  <a:pt x="119014" y="119908"/>
                  <a:pt x="122971" y="123826"/>
                  <a:pt x="126927" y="121214"/>
                </a:cubicBezTo>
                <a:cubicBezTo>
                  <a:pt x="126927" y="121214"/>
                  <a:pt x="126927" y="121214"/>
                  <a:pt x="146710" y="109462"/>
                </a:cubicBezTo>
                <a:cubicBezTo>
                  <a:pt x="146710" y="109462"/>
                  <a:pt x="146710" y="109462"/>
                  <a:pt x="166493" y="121214"/>
                </a:cubicBezTo>
                <a:cubicBezTo>
                  <a:pt x="170449" y="123826"/>
                  <a:pt x="174406" y="119908"/>
                  <a:pt x="174406" y="115991"/>
                </a:cubicBezTo>
                <a:cubicBezTo>
                  <a:pt x="174406" y="115991"/>
                  <a:pt x="174406" y="115991"/>
                  <a:pt x="167811" y="93791"/>
                </a:cubicBezTo>
                <a:cubicBezTo>
                  <a:pt x="167811" y="93791"/>
                  <a:pt x="167811" y="93791"/>
                  <a:pt x="186275" y="78121"/>
                </a:cubicBezTo>
                <a:cubicBezTo>
                  <a:pt x="188913" y="75509"/>
                  <a:pt x="187594" y="70286"/>
                  <a:pt x="183638" y="70286"/>
                </a:cubicBezTo>
                <a:cubicBezTo>
                  <a:pt x="183638" y="70286"/>
                  <a:pt x="183638" y="70286"/>
                  <a:pt x="159898" y="67674"/>
                </a:cubicBezTo>
                <a:cubicBezTo>
                  <a:pt x="159898" y="67674"/>
                  <a:pt x="159898" y="67674"/>
                  <a:pt x="150666" y="46781"/>
                </a:cubicBezTo>
                <a:cubicBezTo>
                  <a:pt x="149348" y="42863"/>
                  <a:pt x="144072" y="42863"/>
                  <a:pt x="142753" y="46781"/>
                </a:cubicBezTo>
                <a:close/>
                <a:moveTo>
                  <a:pt x="59531" y="0"/>
                </a:moveTo>
                <a:cubicBezTo>
                  <a:pt x="59531" y="0"/>
                  <a:pt x="59531" y="0"/>
                  <a:pt x="234157" y="0"/>
                </a:cubicBezTo>
                <a:lnTo>
                  <a:pt x="234157" y="27608"/>
                </a:lnTo>
                <a:cubicBezTo>
                  <a:pt x="234157" y="27608"/>
                  <a:pt x="234157" y="27608"/>
                  <a:pt x="293688" y="27608"/>
                </a:cubicBezTo>
                <a:cubicBezTo>
                  <a:pt x="293688" y="27608"/>
                  <a:pt x="293688" y="27608"/>
                  <a:pt x="293688" y="73620"/>
                </a:cubicBezTo>
                <a:cubicBezTo>
                  <a:pt x="293688" y="106487"/>
                  <a:pt x="267230" y="132780"/>
                  <a:pt x="234157" y="132780"/>
                </a:cubicBezTo>
                <a:cubicBezTo>
                  <a:pt x="234157" y="132780"/>
                  <a:pt x="234157" y="132780"/>
                  <a:pt x="226219" y="132780"/>
                </a:cubicBezTo>
                <a:cubicBezTo>
                  <a:pt x="218282" y="148555"/>
                  <a:pt x="206375" y="163016"/>
                  <a:pt x="190500" y="170904"/>
                </a:cubicBezTo>
                <a:cubicBezTo>
                  <a:pt x="174625" y="181421"/>
                  <a:pt x="165365" y="198512"/>
                  <a:pt x="165365" y="216917"/>
                </a:cubicBezTo>
                <a:cubicBezTo>
                  <a:pt x="165365" y="216917"/>
                  <a:pt x="165365" y="216917"/>
                  <a:pt x="165365" y="253727"/>
                </a:cubicBezTo>
                <a:cubicBezTo>
                  <a:pt x="165365" y="253727"/>
                  <a:pt x="165365" y="253727"/>
                  <a:pt x="186531" y="253727"/>
                </a:cubicBezTo>
                <a:cubicBezTo>
                  <a:pt x="193146" y="253727"/>
                  <a:pt x="198438" y="258986"/>
                  <a:pt x="198438" y="265559"/>
                </a:cubicBezTo>
                <a:cubicBezTo>
                  <a:pt x="198438" y="265559"/>
                  <a:pt x="198438" y="265559"/>
                  <a:pt x="198438" y="281335"/>
                </a:cubicBezTo>
                <a:cubicBezTo>
                  <a:pt x="198438" y="281335"/>
                  <a:pt x="198438" y="281335"/>
                  <a:pt x="216959" y="281335"/>
                </a:cubicBezTo>
                <a:cubicBezTo>
                  <a:pt x="216959" y="281335"/>
                  <a:pt x="216959" y="281335"/>
                  <a:pt x="216959" y="336550"/>
                </a:cubicBezTo>
                <a:cubicBezTo>
                  <a:pt x="216959" y="336550"/>
                  <a:pt x="216959" y="336550"/>
                  <a:pt x="76729" y="336550"/>
                </a:cubicBezTo>
                <a:cubicBezTo>
                  <a:pt x="76729" y="336550"/>
                  <a:pt x="76729" y="336550"/>
                  <a:pt x="76729" y="281335"/>
                </a:cubicBezTo>
                <a:cubicBezTo>
                  <a:pt x="76729" y="281335"/>
                  <a:pt x="76729" y="281335"/>
                  <a:pt x="95250" y="281335"/>
                </a:cubicBezTo>
                <a:cubicBezTo>
                  <a:pt x="95250" y="281335"/>
                  <a:pt x="95250" y="281335"/>
                  <a:pt x="95250" y="265559"/>
                </a:cubicBezTo>
                <a:cubicBezTo>
                  <a:pt x="95250" y="258986"/>
                  <a:pt x="100542" y="253727"/>
                  <a:pt x="107156" y="253727"/>
                </a:cubicBezTo>
                <a:cubicBezTo>
                  <a:pt x="107156" y="253727"/>
                  <a:pt x="107156" y="253727"/>
                  <a:pt x="128323" y="253727"/>
                </a:cubicBezTo>
                <a:cubicBezTo>
                  <a:pt x="128323" y="253727"/>
                  <a:pt x="128323" y="253727"/>
                  <a:pt x="128323" y="216917"/>
                </a:cubicBezTo>
                <a:cubicBezTo>
                  <a:pt x="128323" y="198512"/>
                  <a:pt x="119063" y="181421"/>
                  <a:pt x="103188" y="170904"/>
                </a:cubicBezTo>
                <a:cubicBezTo>
                  <a:pt x="87313" y="163016"/>
                  <a:pt x="75406" y="148555"/>
                  <a:pt x="67469" y="132780"/>
                </a:cubicBezTo>
                <a:cubicBezTo>
                  <a:pt x="67469" y="132780"/>
                  <a:pt x="67469" y="132780"/>
                  <a:pt x="59531" y="132780"/>
                </a:cubicBezTo>
                <a:cubicBezTo>
                  <a:pt x="26458" y="132780"/>
                  <a:pt x="0" y="106487"/>
                  <a:pt x="0" y="73620"/>
                </a:cubicBezTo>
                <a:cubicBezTo>
                  <a:pt x="0" y="73620"/>
                  <a:pt x="0" y="73620"/>
                  <a:pt x="0" y="27608"/>
                </a:cubicBezTo>
                <a:cubicBezTo>
                  <a:pt x="0" y="27608"/>
                  <a:pt x="0" y="27608"/>
                  <a:pt x="59531" y="27608"/>
                </a:cubicBezTo>
                <a:cubicBezTo>
                  <a:pt x="59531" y="27608"/>
                  <a:pt x="59531" y="27608"/>
                  <a:pt x="59531" y="0"/>
                </a:cubicBezTo>
                <a:close/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CustomShape 16"/>
          <p:cNvSpPr/>
          <p:nvPr/>
        </p:nvSpPr>
        <p:spPr>
          <a:xfrm>
            <a:off x="8412120" y="3816360"/>
            <a:ext cx="265680" cy="264240"/>
          </a:xfrm>
          <a:custGeom>
            <a:avLst/>
            <a:gdLst/>
            <a:ahLst/>
            <a:cxnLst/>
            <a:rect l="l" t="t" r="r" b="b"/>
            <a:pathLst>
              <a:path w="338137" h="336550">
                <a:moveTo>
                  <a:pt x="315609" y="185737"/>
                </a:moveTo>
                <a:cubicBezTo>
                  <a:pt x="315609" y="185737"/>
                  <a:pt x="315609" y="185737"/>
                  <a:pt x="338137" y="185737"/>
                </a:cubicBezTo>
                <a:cubicBezTo>
                  <a:pt x="330186" y="265734"/>
                  <a:pt x="266576" y="328682"/>
                  <a:pt x="185737" y="336550"/>
                </a:cubicBezTo>
                <a:cubicBezTo>
                  <a:pt x="185737" y="336550"/>
                  <a:pt x="185737" y="336550"/>
                  <a:pt x="185737" y="314256"/>
                </a:cubicBezTo>
                <a:cubicBezTo>
                  <a:pt x="253323" y="306388"/>
                  <a:pt x="307657" y="252620"/>
                  <a:pt x="315609" y="185737"/>
                </a:cubicBezTo>
                <a:close/>
                <a:moveTo>
                  <a:pt x="249042" y="185737"/>
                </a:moveTo>
                <a:cubicBezTo>
                  <a:pt x="249042" y="185737"/>
                  <a:pt x="249042" y="185737"/>
                  <a:pt x="271462" y="185737"/>
                </a:cubicBezTo>
                <a:cubicBezTo>
                  <a:pt x="264868" y="228453"/>
                  <a:pt x="229259" y="263403"/>
                  <a:pt x="185737" y="269875"/>
                </a:cubicBezTo>
                <a:cubicBezTo>
                  <a:pt x="185737" y="269875"/>
                  <a:pt x="185737" y="269875"/>
                  <a:pt x="185737" y="247870"/>
                </a:cubicBezTo>
                <a:cubicBezTo>
                  <a:pt x="217390" y="241398"/>
                  <a:pt x="242448" y="216804"/>
                  <a:pt x="249042" y="185737"/>
                </a:cubicBezTo>
                <a:close/>
                <a:moveTo>
                  <a:pt x="66675" y="185737"/>
                </a:moveTo>
                <a:cubicBezTo>
                  <a:pt x="66675" y="185737"/>
                  <a:pt x="66675" y="185737"/>
                  <a:pt x="89095" y="185737"/>
                </a:cubicBezTo>
                <a:cubicBezTo>
                  <a:pt x="95689" y="216804"/>
                  <a:pt x="120747" y="241398"/>
                  <a:pt x="152400" y="247870"/>
                </a:cubicBezTo>
                <a:cubicBezTo>
                  <a:pt x="152400" y="247870"/>
                  <a:pt x="152400" y="247870"/>
                  <a:pt x="152400" y="269875"/>
                </a:cubicBezTo>
                <a:cubicBezTo>
                  <a:pt x="108878" y="263403"/>
                  <a:pt x="73269" y="228453"/>
                  <a:pt x="66675" y="185737"/>
                </a:cubicBezTo>
                <a:close/>
                <a:moveTo>
                  <a:pt x="0" y="185737"/>
                </a:moveTo>
                <a:cubicBezTo>
                  <a:pt x="0" y="185737"/>
                  <a:pt x="0" y="185737"/>
                  <a:pt x="22528" y="185737"/>
                </a:cubicBezTo>
                <a:cubicBezTo>
                  <a:pt x="30480" y="252620"/>
                  <a:pt x="84814" y="306388"/>
                  <a:pt x="152400" y="314256"/>
                </a:cubicBezTo>
                <a:cubicBezTo>
                  <a:pt x="152400" y="314256"/>
                  <a:pt x="152400" y="314256"/>
                  <a:pt x="152400" y="336550"/>
                </a:cubicBezTo>
                <a:cubicBezTo>
                  <a:pt x="71561" y="328682"/>
                  <a:pt x="7951" y="265734"/>
                  <a:pt x="0" y="185737"/>
                </a:cubicBezTo>
                <a:close/>
                <a:moveTo>
                  <a:pt x="169069" y="127000"/>
                </a:moveTo>
                <a:cubicBezTo>
                  <a:pt x="175598" y="127000"/>
                  <a:pt x="180821" y="128306"/>
                  <a:pt x="186045" y="130918"/>
                </a:cubicBezTo>
                <a:cubicBezTo>
                  <a:pt x="195186" y="134835"/>
                  <a:pt x="201715" y="141365"/>
                  <a:pt x="205633" y="150506"/>
                </a:cubicBezTo>
                <a:cubicBezTo>
                  <a:pt x="208244" y="155729"/>
                  <a:pt x="209550" y="160952"/>
                  <a:pt x="209550" y="167482"/>
                </a:cubicBezTo>
                <a:cubicBezTo>
                  <a:pt x="209550" y="174011"/>
                  <a:pt x="208244" y="179234"/>
                  <a:pt x="205633" y="184458"/>
                </a:cubicBezTo>
                <a:cubicBezTo>
                  <a:pt x="201715" y="193599"/>
                  <a:pt x="195186" y="200128"/>
                  <a:pt x="186045" y="204046"/>
                </a:cubicBezTo>
                <a:cubicBezTo>
                  <a:pt x="180821" y="206657"/>
                  <a:pt x="175598" y="207963"/>
                  <a:pt x="169069" y="207963"/>
                </a:cubicBezTo>
                <a:cubicBezTo>
                  <a:pt x="162539" y="207963"/>
                  <a:pt x="157316" y="206657"/>
                  <a:pt x="152093" y="204046"/>
                </a:cubicBezTo>
                <a:cubicBezTo>
                  <a:pt x="142952" y="200128"/>
                  <a:pt x="136422" y="193599"/>
                  <a:pt x="132505" y="184458"/>
                </a:cubicBezTo>
                <a:cubicBezTo>
                  <a:pt x="129893" y="179234"/>
                  <a:pt x="128587" y="174011"/>
                  <a:pt x="128587" y="167482"/>
                </a:cubicBezTo>
                <a:cubicBezTo>
                  <a:pt x="128587" y="160952"/>
                  <a:pt x="129893" y="155729"/>
                  <a:pt x="132505" y="150506"/>
                </a:cubicBezTo>
                <a:cubicBezTo>
                  <a:pt x="136422" y="141365"/>
                  <a:pt x="142952" y="134835"/>
                  <a:pt x="152093" y="130918"/>
                </a:cubicBezTo>
                <a:cubicBezTo>
                  <a:pt x="157316" y="128306"/>
                  <a:pt x="162539" y="127000"/>
                  <a:pt x="169069" y="127000"/>
                </a:cubicBezTo>
                <a:close/>
                <a:moveTo>
                  <a:pt x="185737" y="65087"/>
                </a:moveTo>
                <a:cubicBezTo>
                  <a:pt x="229259" y="71681"/>
                  <a:pt x="264868" y="107290"/>
                  <a:pt x="271462" y="150812"/>
                </a:cubicBezTo>
                <a:cubicBezTo>
                  <a:pt x="271462" y="150812"/>
                  <a:pt x="271462" y="150812"/>
                  <a:pt x="249042" y="150812"/>
                </a:cubicBezTo>
                <a:cubicBezTo>
                  <a:pt x="242448" y="119159"/>
                  <a:pt x="217390" y="94101"/>
                  <a:pt x="185737" y="87507"/>
                </a:cubicBezTo>
                <a:cubicBezTo>
                  <a:pt x="185737" y="87507"/>
                  <a:pt x="185737" y="87507"/>
                  <a:pt x="185737" y="65087"/>
                </a:cubicBezTo>
                <a:close/>
                <a:moveTo>
                  <a:pt x="152400" y="65087"/>
                </a:moveTo>
                <a:cubicBezTo>
                  <a:pt x="152400" y="65087"/>
                  <a:pt x="152400" y="65087"/>
                  <a:pt x="152400" y="87507"/>
                </a:cubicBezTo>
                <a:cubicBezTo>
                  <a:pt x="120747" y="94101"/>
                  <a:pt x="95689" y="119159"/>
                  <a:pt x="89095" y="150812"/>
                </a:cubicBezTo>
                <a:lnTo>
                  <a:pt x="66675" y="150812"/>
                </a:lnTo>
                <a:cubicBezTo>
                  <a:pt x="73269" y="107290"/>
                  <a:pt x="108878" y="71681"/>
                  <a:pt x="152400" y="65087"/>
                </a:cubicBezTo>
                <a:close/>
                <a:moveTo>
                  <a:pt x="185737" y="0"/>
                </a:moveTo>
                <a:cubicBezTo>
                  <a:pt x="266576" y="7868"/>
                  <a:pt x="330186" y="70816"/>
                  <a:pt x="338137" y="150813"/>
                </a:cubicBezTo>
                <a:cubicBezTo>
                  <a:pt x="338137" y="150813"/>
                  <a:pt x="338137" y="150813"/>
                  <a:pt x="315609" y="150813"/>
                </a:cubicBezTo>
                <a:cubicBezTo>
                  <a:pt x="307657" y="83930"/>
                  <a:pt x="253323" y="30162"/>
                  <a:pt x="185737" y="22294"/>
                </a:cubicBezTo>
                <a:cubicBezTo>
                  <a:pt x="185737" y="22294"/>
                  <a:pt x="185737" y="22294"/>
                  <a:pt x="185737" y="0"/>
                </a:cubicBezTo>
                <a:close/>
                <a:moveTo>
                  <a:pt x="152400" y="0"/>
                </a:moveTo>
                <a:cubicBezTo>
                  <a:pt x="152400" y="0"/>
                  <a:pt x="152400" y="0"/>
                  <a:pt x="152400" y="22294"/>
                </a:cubicBezTo>
                <a:cubicBezTo>
                  <a:pt x="84814" y="30162"/>
                  <a:pt x="30480" y="83930"/>
                  <a:pt x="22528" y="150813"/>
                </a:cubicBezTo>
                <a:cubicBezTo>
                  <a:pt x="22528" y="150813"/>
                  <a:pt x="22528" y="150813"/>
                  <a:pt x="0" y="150813"/>
                </a:cubicBezTo>
                <a:cubicBezTo>
                  <a:pt x="7951" y="70816"/>
                  <a:pt x="71561" y="7868"/>
                  <a:pt x="152400" y="0"/>
                </a:cubicBezTo>
                <a:close/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32" name="Group 17"/>
          <p:cNvGrpSpPr/>
          <p:nvPr/>
        </p:nvGrpSpPr>
        <p:grpSpPr>
          <a:xfrm>
            <a:off x="7826400" y="1865520"/>
            <a:ext cx="3903840" cy="1075764"/>
            <a:chOff x="7826400" y="1865520"/>
            <a:chExt cx="3903840" cy="1075764"/>
          </a:xfrm>
        </p:grpSpPr>
        <p:sp>
          <p:nvSpPr>
            <p:cNvPr id="433" name="CustomShape 18"/>
            <p:cNvSpPr/>
            <p:nvPr/>
          </p:nvSpPr>
          <p:spPr>
            <a:xfrm>
              <a:off x="7826400" y="2223000"/>
              <a:ext cx="3036240" cy="31831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ts val="2001"/>
                </a:lnSpc>
              </a:pPr>
              <a:endParaRPr lang="en-US" sz="1200" b="0" strike="noStrike" spc="-1" dirty="0">
                <a:latin typeface="Arial"/>
              </a:endParaRPr>
            </a:p>
          </p:txBody>
        </p:sp>
        <p:sp>
          <p:nvSpPr>
            <p:cNvPr id="434" name="CustomShape 19"/>
            <p:cNvSpPr/>
            <p:nvPr/>
          </p:nvSpPr>
          <p:spPr>
            <a:xfrm>
              <a:off x="7826400" y="1865520"/>
              <a:ext cx="3903840" cy="10757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marL="216000" indent="-215280">
                <a:lnSpc>
                  <a:spcPct val="100000"/>
                </a:lnSpc>
                <a:buClr>
                  <a:srgbClr val="996633"/>
                </a:buClr>
                <a:buFont typeface="Wingdings" charset="2"/>
                <a:buChar char=""/>
              </a:pPr>
              <a:r>
                <a:rPr lang="zh-TW" altLang="en-US" sz="3200" b="1" spc="-1" dirty="0">
                  <a:solidFill>
                    <a:srgbClr val="996633"/>
                  </a:solidFill>
                  <a:latin typeface="方正隶变_GBK"/>
                </a:rPr>
                <a:t>對班級或學校建議事項</a:t>
              </a:r>
              <a:endParaRPr lang="en-US" sz="3200" b="0" strike="noStrike" spc="-1" dirty="0">
                <a:latin typeface="Arial"/>
              </a:endParaRPr>
            </a:p>
          </p:txBody>
        </p:sp>
      </p:grpSp>
      <p:grpSp>
        <p:nvGrpSpPr>
          <p:cNvPr id="435" name="Group 20"/>
          <p:cNvGrpSpPr/>
          <p:nvPr/>
        </p:nvGrpSpPr>
        <p:grpSpPr>
          <a:xfrm>
            <a:off x="2068110" y="5327599"/>
            <a:ext cx="4683600" cy="675433"/>
            <a:chOff x="7826400" y="4631760"/>
            <a:chExt cx="4683600" cy="675433"/>
          </a:xfrm>
        </p:grpSpPr>
        <p:sp>
          <p:nvSpPr>
            <p:cNvPr id="436" name="CustomShape 21"/>
            <p:cNvSpPr/>
            <p:nvPr/>
          </p:nvSpPr>
          <p:spPr>
            <a:xfrm>
              <a:off x="7826400" y="4988880"/>
              <a:ext cx="3036240" cy="31831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ts val="2001"/>
                </a:lnSpc>
              </a:pPr>
              <a:endParaRPr lang="en-US" sz="1200" b="0" strike="noStrike" spc="-1" dirty="0">
                <a:latin typeface="Arial"/>
              </a:endParaRPr>
            </a:p>
          </p:txBody>
        </p:sp>
        <p:sp>
          <p:nvSpPr>
            <p:cNvPr id="437" name="CustomShape 22"/>
            <p:cNvSpPr/>
            <p:nvPr/>
          </p:nvSpPr>
          <p:spPr>
            <a:xfrm>
              <a:off x="7826400" y="4631760"/>
              <a:ext cx="4683600" cy="58332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marL="216000" indent="-215280">
                <a:lnSpc>
                  <a:spcPct val="100000"/>
                </a:lnSpc>
                <a:buClr>
                  <a:srgbClr val="996633"/>
                </a:buClr>
                <a:buFont typeface="Wingdings" charset="2"/>
                <a:buChar char=""/>
              </a:pPr>
              <a:r>
                <a:rPr lang="zh-TW" altLang="en-US" sz="3200" b="1" spc="-1" dirty="0">
                  <a:solidFill>
                    <a:srgbClr val="996633"/>
                  </a:solidFill>
                  <a:latin typeface="方正隶变_GBK"/>
                </a:rPr>
                <a:t>班級班親會幹部選舉</a:t>
              </a:r>
              <a:endParaRPr lang="en-US" sz="3200" b="0" strike="noStrike" spc="-1" dirty="0">
                <a:latin typeface="Arial"/>
              </a:endParaRPr>
            </a:p>
          </p:txBody>
        </p:sp>
      </p:grpSp>
      <p:grpSp>
        <p:nvGrpSpPr>
          <p:cNvPr id="438" name="Group 23"/>
          <p:cNvGrpSpPr/>
          <p:nvPr/>
        </p:nvGrpSpPr>
        <p:grpSpPr>
          <a:xfrm>
            <a:off x="1525320" y="4307914"/>
            <a:ext cx="9985230" cy="792279"/>
            <a:chOff x="1525320" y="4307914"/>
            <a:chExt cx="9985230" cy="792279"/>
          </a:xfrm>
        </p:grpSpPr>
        <p:sp>
          <p:nvSpPr>
            <p:cNvPr id="439" name="CustomShape 24"/>
            <p:cNvSpPr/>
            <p:nvPr/>
          </p:nvSpPr>
          <p:spPr>
            <a:xfrm>
              <a:off x="1525320" y="4781880"/>
              <a:ext cx="3049200" cy="31831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ts val="2001"/>
                </a:lnSpc>
              </a:pPr>
              <a:endParaRPr lang="en-US" sz="1200" b="0" strike="noStrike" spc="-1" dirty="0">
                <a:latin typeface="Arial"/>
              </a:endParaRPr>
            </a:p>
          </p:txBody>
        </p:sp>
        <p:sp>
          <p:nvSpPr>
            <p:cNvPr id="440" name="CustomShape 25"/>
            <p:cNvSpPr/>
            <p:nvPr/>
          </p:nvSpPr>
          <p:spPr>
            <a:xfrm>
              <a:off x="8066430" y="4307914"/>
              <a:ext cx="3444120" cy="58332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marL="216000" indent="-215280">
                <a:lnSpc>
                  <a:spcPct val="100000"/>
                </a:lnSpc>
                <a:buClr>
                  <a:srgbClr val="996633"/>
                </a:buClr>
                <a:buFont typeface="Wingdings" charset="2"/>
                <a:buChar char=""/>
              </a:pPr>
              <a:r>
                <a:rPr lang="zh-TW" altLang="en-US" sz="3200" b="1" spc="-1" dirty="0">
                  <a:solidFill>
                    <a:srgbClr val="996633"/>
                  </a:solidFill>
                  <a:latin typeface="方正隶变_GBK"/>
                </a:rPr>
                <a:t>班級費用</a:t>
              </a:r>
              <a:endParaRPr lang="en-US" sz="3200" b="0" strike="noStrike" spc="-1" dirty="0">
                <a:latin typeface="Arial"/>
              </a:endParaRPr>
            </a:p>
          </p:txBody>
        </p:sp>
      </p:grpSp>
      <p:sp>
        <p:nvSpPr>
          <p:cNvPr id="443" name="CustomShape 28"/>
          <p:cNvSpPr/>
          <p:nvPr/>
        </p:nvSpPr>
        <p:spPr>
          <a:xfrm>
            <a:off x="1645200" y="2318494"/>
            <a:ext cx="46677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16000" indent="-215280">
              <a:lnSpc>
                <a:spcPct val="100000"/>
              </a:lnSpc>
              <a:buClr>
                <a:srgbClr val="996633"/>
              </a:buClr>
              <a:buFont typeface="Wingdings" charset="2"/>
              <a:buChar char=""/>
            </a:pPr>
            <a:r>
              <a:rPr lang="zh-TW" altLang="en-US" sz="3200" b="1" spc="-1" dirty="0">
                <a:solidFill>
                  <a:srgbClr val="996633"/>
                </a:solidFill>
                <a:latin typeface="方正隶变_GBK"/>
                <a:ea typeface="方正隶变_GBK"/>
              </a:rPr>
              <a:t>班級活動事項</a:t>
            </a:r>
            <a:r>
              <a:rPr lang="en-US" sz="3200" b="1" strike="noStrike" spc="-1" dirty="0">
                <a:solidFill>
                  <a:srgbClr val="996633"/>
                </a:solidFill>
                <a:latin typeface="方正隶变_GBK"/>
                <a:ea typeface="方正隶变_GBK"/>
              </a:rPr>
              <a:t>  </a:t>
            </a:r>
            <a:endParaRPr lang="en-US" sz="3200" b="0" strike="noStrike" spc="-1" dirty="0">
              <a:latin typeface="Arial"/>
            </a:endParaRPr>
          </a:p>
        </p:txBody>
      </p:sp>
      <p:pic>
        <p:nvPicPr>
          <p:cNvPr id="444" name="图片 112"/>
          <p:cNvPicPr/>
          <p:nvPr/>
        </p:nvPicPr>
        <p:blipFill>
          <a:blip r:embed="rId4"/>
          <a:srcRect t="15433"/>
          <a:stretch/>
        </p:blipFill>
        <p:spPr>
          <a:xfrm>
            <a:off x="3586500" y="1706220"/>
            <a:ext cx="4683600" cy="4105080"/>
          </a:xfrm>
          <a:prstGeom prst="rect">
            <a:avLst/>
          </a:prstGeom>
          <a:ln>
            <a:noFill/>
          </a:ln>
        </p:spPr>
      </p:pic>
      <p:sp>
        <p:nvSpPr>
          <p:cNvPr id="445" name="CustomShape 29"/>
          <p:cNvSpPr/>
          <p:nvPr/>
        </p:nvSpPr>
        <p:spPr>
          <a:xfrm>
            <a:off x="3822480" y="6012360"/>
            <a:ext cx="181822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2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2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5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28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31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2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7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2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2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7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2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6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77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0" dur="5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81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4" dur="5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85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4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9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480" y="271202"/>
            <a:ext cx="10972440" cy="997196"/>
          </a:xfrm>
        </p:spPr>
        <p:txBody>
          <a:bodyPr/>
          <a:lstStyle/>
          <a:p>
            <a:r>
              <a:rPr lang="zh-TW" altLang="en-US" sz="7200" dirty="0" smtClean="0"/>
              <a:t>當選家長委員</a:t>
            </a:r>
            <a:endParaRPr lang="zh-TW" altLang="en-US" sz="7200" dirty="0"/>
          </a:p>
        </p:txBody>
      </p:sp>
      <p:sp>
        <p:nvSpPr>
          <p:cNvPr id="3" name="副標題 2"/>
          <p:cNvSpPr>
            <a:spLocks noGrp="1"/>
          </p:cNvSpPr>
          <p:nvPr>
            <p:ph type="subTitle"/>
          </p:nvPr>
        </p:nvSpPr>
        <p:spPr>
          <a:xfrm>
            <a:off x="609480" y="2580192"/>
            <a:ext cx="10972440" cy="1263936"/>
          </a:xfrm>
        </p:spPr>
        <p:txBody>
          <a:bodyPr/>
          <a:lstStyle/>
          <a:p>
            <a:endParaRPr lang="en-US" altLang="zh-TW" dirty="0" smtClean="0"/>
          </a:p>
          <a:p>
            <a:pPr marL="0" indent="0">
              <a:buNone/>
            </a:pPr>
            <a:r>
              <a:rPr lang="zh-TW" altLang="en-US" sz="5400" dirty="0" smtClean="0"/>
              <a:t>以</a:t>
            </a:r>
            <a:r>
              <a:rPr lang="zh-TW" altLang="en-US" sz="5400" dirty="0"/>
              <a:t>樂</a:t>
            </a:r>
            <a:r>
              <a:rPr lang="zh-TW" altLang="en-US" sz="5400" dirty="0" smtClean="0"/>
              <a:t>爸爸</a:t>
            </a:r>
            <a:r>
              <a:rPr lang="zh-TW" altLang="en-US" sz="54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、甯淯媽媽、澐靜爸爸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19779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图片 3"/>
          <p:cNvPicPr/>
          <p:nvPr/>
        </p:nvPicPr>
        <p:blipFill>
          <a:blip r:embed="rId3"/>
          <a:stretch/>
        </p:blipFill>
        <p:spPr>
          <a:xfrm>
            <a:off x="89280" y="101520"/>
            <a:ext cx="911160" cy="911160"/>
          </a:xfrm>
          <a:prstGeom prst="rect">
            <a:avLst/>
          </a:prstGeom>
          <a:ln>
            <a:noFill/>
          </a:ln>
        </p:spPr>
      </p:pic>
      <p:grpSp>
        <p:nvGrpSpPr>
          <p:cNvPr id="684" name="Group 2"/>
          <p:cNvGrpSpPr/>
          <p:nvPr/>
        </p:nvGrpSpPr>
        <p:grpSpPr>
          <a:xfrm>
            <a:off x="1484280" y="734400"/>
            <a:ext cx="9106560" cy="5388120"/>
            <a:chOff x="1484280" y="734400"/>
            <a:chExt cx="9106560" cy="5388120"/>
          </a:xfrm>
        </p:grpSpPr>
        <p:sp>
          <p:nvSpPr>
            <p:cNvPr id="685" name="CustomShape 3"/>
            <p:cNvSpPr/>
            <p:nvPr/>
          </p:nvSpPr>
          <p:spPr>
            <a:xfrm>
              <a:off x="1484280" y="734400"/>
              <a:ext cx="9106560" cy="5388120"/>
            </a:xfrm>
            <a:custGeom>
              <a:avLst/>
              <a:gdLst/>
              <a:ahLst/>
              <a:cxnLst/>
              <a:rect l="l" t="t" r="r" b="b"/>
              <a:pathLst>
                <a:path w="9107692" h="5389313">
                  <a:moveTo>
                    <a:pt x="1730" y="2943397"/>
                  </a:moveTo>
                  <a:cubicBezTo>
                    <a:pt x="36655" y="2222672"/>
                    <a:pt x="673244" y="1055860"/>
                    <a:pt x="1449531" y="609772"/>
                  </a:cubicBezTo>
                  <a:cubicBezTo>
                    <a:pt x="2225819" y="163685"/>
                    <a:pt x="3481530" y="-6178"/>
                    <a:pt x="4449905" y="172"/>
                  </a:cubicBezTo>
                  <a:cubicBezTo>
                    <a:pt x="5418280" y="6522"/>
                    <a:pt x="6483494" y="201785"/>
                    <a:pt x="7259781" y="647872"/>
                  </a:cubicBezTo>
                  <a:cubicBezTo>
                    <a:pt x="8036069" y="1093960"/>
                    <a:pt x="9117155" y="2095672"/>
                    <a:pt x="9107630" y="2676697"/>
                  </a:cubicBezTo>
                  <a:cubicBezTo>
                    <a:pt x="9098105" y="3257722"/>
                    <a:pt x="8131318" y="3935585"/>
                    <a:pt x="7355030" y="4381672"/>
                  </a:cubicBezTo>
                  <a:cubicBezTo>
                    <a:pt x="6578743" y="4827760"/>
                    <a:pt x="5469080" y="5261147"/>
                    <a:pt x="4449905" y="5353222"/>
                  </a:cubicBezTo>
                  <a:cubicBezTo>
                    <a:pt x="3430730" y="5445297"/>
                    <a:pt x="2016268" y="5380210"/>
                    <a:pt x="1239980" y="4934122"/>
                  </a:cubicBezTo>
                  <a:cubicBezTo>
                    <a:pt x="463692" y="4488035"/>
                    <a:pt x="-33195" y="3664122"/>
                    <a:pt x="1730" y="2943397"/>
                  </a:cubicBezTo>
                  <a:close/>
                </a:path>
              </a:pathLst>
            </a:custGeom>
            <a:solidFill>
              <a:srgbClr val="745349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6" name="CustomShape 4"/>
            <p:cNvSpPr/>
            <p:nvPr/>
          </p:nvSpPr>
          <p:spPr>
            <a:xfrm>
              <a:off x="1636560" y="886680"/>
              <a:ext cx="8746920" cy="5028120"/>
            </a:xfrm>
            <a:custGeom>
              <a:avLst/>
              <a:gdLst/>
              <a:ahLst/>
              <a:cxnLst/>
              <a:rect l="l" t="t" r="r" b="b"/>
              <a:pathLst>
                <a:path w="9107692" h="5389313">
                  <a:moveTo>
                    <a:pt x="1730" y="2943397"/>
                  </a:moveTo>
                  <a:cubicBezTo>
                    <a:pt x="36655" y="2222672"/>
                    <a:pt x="673244" y="1055860"/>
                    <a:pt x="1449531" y="609772"/>
                  </a:cubicBezTo>
                  <a:cubicBezTo>
                    <a:pt x="2225819" y="163685"/>
                    <a:pt x="3481530" y="-6178"/>
                    <a:pt x="4449905" y="172"/>
                  </a:cubicBezTo>
                  <a:cubicBezTo>
                    <a:pt x="5418280" y="6522"/>
                    <a:pt x="6483494" y="201785"/>
                    <a:pt x="7259781" y="647872"/>
                  </a:cubicBezTo>
                  <a:cubicBezTo>
                    <a:pt x="8036069" y="1093960"/>
                    <a:pt x="9117155" y="2095672"/>
                    <a:pt x="9107630" y="2676697"/>
                  </a:cubicBezTo>
                  <a:cubicBezTo>
                    <a:pt x="9098105" y="3257722"/>
                    <a:pt x="8131318" y="3935585"/>
                    <a:pt x="7355030" y="4381672"/>
                  </a:cubicBezTo>
                  <a:cubicBezTo>
                    <a:pt x="6578743" y="4827760"/>
                    <a:pt x="5469080" y="5261147"/>
                    <a:pt x="4449905" y="5353222"/>
                  </a:cubicBezTo>
                  <a:cubicBezTo>
                    <a:pt x="3430730" y="5445297"/>
                    <a:pt x="2016268" y="5380210"/>
                    <a:pt x="1239980" y="4934122"/>
                  </a:cubicBezTo>
                  <a:cubicBezTo>
                    <a:pt x="463692" y="4488035"/>
                    <a:pt x="-33195" y="3664122"/>
                    <a:pt x="1730" y="2943397"/>
                  </a:cubicBezTo>
                  <a:close/>
                </a:path>
              </a:pathLst>
            </a:custGeom>
            <a:solidFill>
              <a:srgbClr val="FFFFFF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688" name="图片 5"/>
          <p:cNvPicPr/>
          <p:nvPr/>
        </p:nvPicPr>
        <p:blipFill>
          <a:blip r:embed="rId4"/>
          <a:stretch/>
        </p:blipFill>
        <p:spPr>
          <a:xfrm>
            <a:off x="7690320" y="2589120"/>
            <a:ext cx="4278960" cy="3949560"/>
          </a:xfrm>
          <a:prstGeom prst="rect">
            <a:avLst/>
          </a:prstGeom>
          <a:ln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EF2516C-4C4B-4BF2-894C-F0BBA4E0CA9E}"/>
              </a:ext>
            </a:extLst>
          </p:cNvPr>
          <p:cNvSpPr/>
          <p:nvPr/>
        </p:nvSpPr>
        <p:spPr>
          <a:xfrm>
            <a:off x="2883693" y="1990156"/>
            <a:ext cx="5798294" cy="18145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algn="ctr"/>
            <a:r>
              <a:rPr lang="zh-TW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謝謝您的蒞臨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2" dur="2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图片 3"/>
          <p:cNvPicPr/>
          <p:nvPr/>
        </p:nvPicPr>
        <p:blipFill>
          <a:blip r:embed="rId3"/>
          <a:stretch/>
        </p:blipFill>
        <p:spPr>
          <a:xfrm>
            <a:off x="-55440" y="-39168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266" name="CustomShape 1"/>
          <p:cNvSpPr/>
          <p:nvPr/>
        </p:nvSpPr>
        <p:spPr>
          <a:xfrm>
            <a:off x="87120" y="72000"/>
            <a:ext cx="3944160" cy="6867720"/>
          </a:xfrm>
          <a:prstGeom prst="rect">
            <a:avLst/>
          </a:prstGeom>
          <a:solidFill>
            <a:srgbClr val="E5D7D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2"/>
          <p:cNvSpPr/>
          <p:nvPr/>
        </p:nvSpPr>
        <p:spPr>
          <a:xfrm rot="19800000">
            <a:off x="10298160" y="-1282680"/>
            <a:ext cx="4058280" cy="8948160"/>
          </a:xfrm>
          <a:custGeom>
            <a:avLst/>
            <a:gdLst/>
            <a:ahLst/>
            <a:cxnLst/>
            <a:rect l="l" t="t" r="r" b="b"/>
            <a:pathLst>
              <a:path w="4059359" h="8949149">
                <a:moveTo>
                  <a:pt x="113001" y="4138863"/>
                </a:moveTo>
                <a:cubicBezTo>
                  <a:pt x="304188" y="2647338"/>
                  <a:pt x="996423" y="0"/>
                  <a:pt x="2086180" y="0"/>
                </a:cubicBezTo>
                <a:cubicBezTo>
                  <a:pt x="3175937" y="0"/>
                  <a:pt x="4059359" y="1853032"/>
                  <a:pt x="4059359" y="4138863"/>
                </a:cubicBezTo>
                <a:cubicBezTo>
                  <a:pt x="4059359" y="6424694"/>
                  <a:pt x="2028814" y="8949149"/>
                  <a:pt x="939057" y="8949149"/>
                </a:cubicBezTo>
                <a:cubicBezTo>
                  <a:pt x="-150700" y="8949149"/>
                  <a:pt x="-78186" y="5630388"/>
                  <a:pt x="113001" y="4138863"/>
                </a:cubicBezTo>
                <a:close/>
              </a:path>
            </a:pathLst>
          </a:custGeom>
          <a:solidFill>
            <a:srgbClr val="E5D7D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68" name="Group 3"/>
          <p:cNvGrpSpPr/>
          <p:nvPr/>
        </p:nvGrpSpPr>
        <p:grpSpPr>
          <a:xfrm>
            <a:off x="3076560" y="-507960"/>
            <a:ext cx="4770720" cy="3441240"/>
            <a:chOff x="3076560" y="-507960"/>
            <a:chExt cx="4770720" cy="3441240"/>
          </a:xfrm>
        </p:grpSpPr>
        <p:pic>
          <p:nvPicPr>
            <p:cNvPr id="269" name="图片 17"/>
            <p:cNvPicPr/>
            <p:nvPr/>
          </p:nvPicPr>
          <p:blipFill>
            <a:blip r:embed="rId4"/>
            <a:stretch/>
          </p:blipFill>
          <p:spPr>
            <a:xfrm>
              <a:off x="3076560" y="-507960"/>
              <a:ext cx="4770720" cy="3441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70" name="CustomShape 4"/>
            <p:cNvSpPr/>
            <p:nvPr/>
          </p:nvSpPr>
          <p:spPr>
            <a:xfrm>
              <a:off x="4254840" y="391680"/>
              <a:ext cx="2091240" cy="638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600" b="0" strike="noStrike" spc="-1" dirty="0" err="1">
                  <a:solidFill>
                    <a:srgbClr val="000000"/>
                  </a:solidFill>
                  <a:latin typeface="全字库正楷体"/>
                  <a:ea typeface="全字库正楷体"/>
                </a:rPr>
                <a:t>自我介紹</a:t>
              </a:r>
              <a:endParaRPr lang="en-US" sz="3600" b="0" strike="noStrike" spc="-1" dirty="0">
                <a:latin typeface="Arial"/>
              </a:endParaRPr>
            </a:p>
          </p:txBody>
        </p:sp>
      </p:grpSp>
      <p:pic>
        <p:nvPicPr>
          <p:cNvPr id="271" name="图片 39"/>
          <p:cNvPicPr/>
          <p:nvPr/>
        </p:nvPicPr>
        <p:blipFill>
          <a:blip r:embed="rId5"/>
          <a:stretch/>
        </p:blipFill>
        <p:spPr>
          <a:xfrm>
            <a:off x="8001000" y="0"/>
            <a:ext cx="2978280" cy="2158200"/>
          </a:xfrm>
          <a:prstGeom prst="rect">
            <a:avLst/>
          </a:prstGeom>
          <a:ln>
            <a:noFill/>
          </a:ln>
        </p:spPr>
      </p:pic>
      <p:pic>
        <p:nvPicPr>
          <p:cNvPr id="272" name="圖片 271"/>
          <p:cNvPicPr/>
          <p:nvPr/>
        </p:nvPicPr>
        <p:blipFill>
          <a:blip r:embed="rId6"/>
          <a:stretch/>
        </p:blipFill>
        <p:spPr>
          <a:xfrm>
            <a:off x="936000" y="1368000"/>
            <a:ext cx="2861280" cy="3815280"/>
          </a:xfrm>
          <a:prstGeom prst="rect">
            <a:avLst/>
          </a:prstGeom>
          <a:ln>
            <a:noFill/>
          </a:ln>
        </p:spPr>
      </p:pic>
      <p:pic>
        <p:nvPicPr>
          <p:cNvPr id="273" name="圖片 272"/>
          <p:cNvPicPr/>
          <p:nvPr/>
        </p:nvPicPr>
        <p:blipFill>
          <a:blip r:embed="rId7"/>
          <a:stretch/>
        </p:blipFill>
        <p:spPr>
          <a:xfrm>
            <a:off x="5544000" y="1494000"/>
            <a:ext cx="3095280" cy="2321280"/>
          </a:xfrm>
          <a:prstGeom prst="rect">
            <a:avLst/>
          </a:prstGeom>
          <a:ln>
            <a:noFill/>
          </a:ln>
        </p:spPr>
      </p:pic>
      <p:pic>
        <p:nvPicPr>
          <p:cNvPr id="274" name="圖片 273"/>
          <p:cNvPicPr/>
          <p:nvPr/>
        </p:nvPicPr>
        <p:blipFill>
          <a:blip r:embed="rId8"/>
          <a:stretch/>
        </p:blipFill>
        <p:spPr>
          <a:xfrm>
            <a:off x="4561560" y="4032000"/>
            <a:ext cx="4725720" cy="2658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1377802" y="233851"/>
            <a:ext cx="475020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1" strike="noStrike" spc="293" dirty="0" err="1">
                <a:solidFill>
                  <a:srgbClr val="3F3F3F"/>
                </a:solidFill>
                <a:latin typeface="微软雅黑"/>
                <a:ea typeface="微软雅黑"/>
              </a:rPr>
              <a:t>語文領域</a:t>
            </a:r>
            <a:endParaRPr lang="en-US" sz="7200" b="0" strike="noStrike" spc="-1" dirty="0">
              <a:latin typeface="Arial"/>
            </a:endParaRPr>
          </a:p>
        </p:txBody>
      </p:sp>
      <p:pic>
        <p:nvPicPr>
          <p:cNvPr id="276" name="图片 3"/>
          <p:cNvPicPr/>
          <p:nvPr/>
        </p:nvPicPr>
        <p:blipFill>
          <a:blip r:embed="rId3"/>
          <a:stretch/>
        </p:blipFill>
        <p:spPr>
          <a:xfrm>
            <a:off x="230861" y="354626"/>
            <a:ext cx="911160" cy="911160"/>
          </a:xfrm>
          <a:prstGeom prst="rect">
            <a:avLst/>
          </a:prstGeom>
          <a:ln>
            <a:noFill/>
          </a:ln>
        </p:spPr>
      </p:pic>
      <p:pic>
        <p:nvPicPr>
          <p:cNvPr id="277" name="圖片 276"/>
          <p:cNvPicPr/>
          <p:nvPr/>
        </p:nvPicPr>
        <p:blipFill>
          <a:blip r:embed="rId4"/>
          <a:stretch/>
        </p:blipFill>
        <p:spPr>
          <a:xfrm>
            <a:off x="9325042" y="3499434"/>
            <a:ext cx="4140169" cy="2873520"/>
          </a:xfrm>
          <a:prstGeom prst="rect">
            <a:avLst/>
          </a:prstGeom>
          <a:ln>
            <a:noFill/>
          </a:ln>
        </p:spPr>
      </p:pic>
      <p:pic>
        <p:nvPicPr>
          <p:cNvPr id="278" name="圖片 277"/>
          <p:cNvPicPr/>
          <p:nvPr/>
        </p:nvPicPr>
        <p:blipFill>
          <a:blip r:embed="rId5"/>
          <a:stretch/>
        </p:blipFill>
        <p:spPr>
          <a:xfrm rot="32400">
            <a:off x="6143943" y="3457834"/>
            <a:ext cx="2583064" cy="3394889"/>
          </a:xfrm>
          <a:prstGeom prst="rect">
            <a:avLst/>
          </a:prstGeom>
          <a:ln>
            <a:noFill/>
          </a:ln>
        </p:spPr>
      </p:pic>
      <p:pic>
        <p:nvPicPr>
          <p:cNvPr id="279" name="圖片 278"/>
          <p:cNvPicPr/>
          <p:nvPr/>
        </p:nvPicPr>
        <p:blipFill>
          <a:blip r:embed="rId6"/>
          <a:stretch/>
        </p:blipFill>
        <p:spPr>
          <a:xfrm>
            <a:off x="5553881" y="368060"/>
            <a:ext cx="2614945" cy="2873520"/>
          </a:xfrm>
          <a:prstGeom prst="rect">
            <a:avLst/>
          </a:prstGeom>
          <a:ln>
            <a:noFill/>
          </a:ln>
        </p:spPr>
      </p:pic>
      <p:pic>
        <p:nvPicPr>
          <p:cNvPr id="280" name="圖片 279"/>
          <p:cNvPicPr/>
          <p:nvPr/>
        </p:nvPicPr>
        <p:blipFill>
          <a:blip r:embed="rId7"/>
          <a:stretch/>
        </p:blipFill>
        <p:spPr>
          <a:xfrm>
            <a:off x="8575779" y="307397"/>
            <a:ext cx="2614945" cy="2792114"/>
          </a:xfrm>
          <a:prstGeom prst="rect">
            <a:avLst/>
          </a:prstGeom>
          <a:ln>
            <a:noFill/>
          </a:ln>
        </p:spPr>
      </p:pic>
      <p:sp>
        <p:nvSpPr>
          <p:cNvPr id="281" name="CustomShape 2"/>
          <p:cNvSpPr/>
          <p:nvPr/>
        </p:nvSpPr>
        <p:spPr>
          <a:xfrm>
            <a:off x="70740" y="1381016"/>
            <a:ext cx="5350036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不固定時間分享生活點滴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282" name="CustomShape 3"/>
          <p:cNvSpPr/>
          <p:nvPr/>
        </p:nvSpPr>
        <p:spPr>
          <a:xfrm>
            <a:off x="592702" y="2025893"/>
            <a:ext cx="4961179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老師說故事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283" name="CustomShape 4"/>
          <p:cNvSpPr/>
          <p:nvPr/>
        </p:nvSpPr>
        <p:spPr>
          <a:xfrm>
            <a:off x="1175211" y="2800860"/>
            <a:ext cx="229320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推薦好書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284" name="CustomShape 5"/>
          <p:cNvSpPr/>
          <p:nvPr/>
        </p:nvSpPr>
        <p:spPr>
          <a:xfrm>
            <a:off x="1847974" y="3542354"/>
            <a:ext cx="2450634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共讀時光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285" name="CustomShape 6"/>
          <p:cNvSpPr/>
          <p:nvPr/>
        </p:nvSpPr>
        <p:spPr>
          <a:xfrm>
            <a:off x="3073291" y="5110227"/>
            <a:ext cx="8023907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孩子的句子獨一</a:t>
            </a:r>
            <a:endParaRPr lang="en-US" sz="36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zh-TW" altLang="en-US" sz="3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   </a:t>
            </a:r>
            <a:r>
              <a:rPr lang="en-US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無二</a:t>
            </a:r>
            <a:r>
              <a:rPr lang="en-US" sz="3600" b="0" strike="noStrike" spc="-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不要任意抹殺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288" name="CustomShape 7"/>
          <p:cNvSpPr/>
          <p:nvPr/>
        </p:nvSpPr>
        <p:spPr>
          <a:xfrm>
            <a:off x="2433780" y="4291317"/>
            <a:ext cx="3774202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五星級造句法</a:t>
            </a:r>
            <a:endParaRPr lang="en-US" sz="3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743317" y="565180"/>
            <a:ext cx="475020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1" strike="noStrike" spc="-1" dirty="0" err="1">
                <a:solidFill>
                  <a:srgbClr val="404040"/>
                </a:solidFill>
                <a:latin typeface="微软雅黑"/>
                <a:ea typeface="微软雅黑"/>
              </a:rPr>
              <a:t>數學領域</a:t>
            </a:r>
            <a:endParaRPr lang="en-US" sz="7200" b="0" strike="noStrike" spc="-1" dirty="0">
              <a:latin typeface="Arial"/>
            </a:endParaRPr>
          </a:p>
        </p:txBody>
      </p:sp>
      <p:pic>
        <p:nvPicPr>
          <p:cNvPr id="290" name="图片 3"/>
          <p:cNvPicPr/>
          <p:nvPr/>
        </p:nvPicPr>
        <p:blipFill>
          <a:blip r:embed="rId3"/>
          <a:stretch/>
        </p:blipFill>
        <p:spPr>
          <a:xfrm>
            <a:off x="-74834" y="868786"/>
            <a:ext cx="911160" cy="911160"/>
          </a:xfrm>
          <a:prstGeom prst="rect">
            <a:avLst/>
          </a:prstGeom>
          <a:ln>
            <a:noFill/>
          </a:ln>
        </p:spPr>
      </p:pic>
      <p:sp>
        <p:nvSpPr>
          <p:cNvPr id="291" name="CustomShape 2"/>
          <p:cNvSpPr/>
          <p:nvPr/>
        </p:nvSpPr>
        <p:spPr>
          <a:xfrm>
            <a:off x="6208920" y="3520800"/>
            <a:ext cx="5217120" cy="360"/>
          </a:xfrm>
          <a:custGeom>
            <a:avLst/>
            <a:gdLst/>
            <a:ahLst/>
            <a:cxnLst/>
            <a:rect l="l" t="t" r="r" b="b"/>
            <a:pathLst>
              <a:path w="14494" h="1">
                <a:moveTo>
                  <a:pt x="0" y="0"/>
                </a:moveTo>
                <a:lnTo>
                  <a:pt x="14493" y="0"/>
                </a:lnTo>
              </a:path>
            </a:pathLst>
          </a:custGeom>
          <a:noFill/>
          <a:ln w="6480">
            <a:solidFill>
              <a:srgbClr val="BFBFB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2" name="圖片 291"/>
          <p:cNvPicPr/>
          <p:nvPr/>
        </p:nvPicPr>
        <p:blipFill>
          <a:blip r:embed="rId4"/>
          <a:stretch/>
        </p:blipFill>
        <p:spPr>
          <a:xfrm>
            <a:off x="4756222" y="231082"/>
            <a:ext cx="3301464" cy="3140375"/>
          </a:xfrm>
          <a:prstGeom prst="rect">
            <a:avLst/>
          </a:prstGeom>
          <a:ln>
            <a:noFill/>
          </a:ln>
        </p:spPr>
      </p:pic>
      <p:pic>
        <p:nvPicPr>
          <p:cNvPr id="294" name="圖片 293"/>
          <p:cNvPicPr/>
          <p:nvPr/>
        </p:nvPicPr>
        <p:blipFill>
          <a:blip r:embed="rId5"/>
          <a:stretch/>
        </p:blipFill>
        <p:spPr>
          <a:xfrm>
            <a:off x="-213419" y="2025662"/>
            <a:ext cx="3176640" cy="3566842"/>
          </a:xfrm>
          <a:prstGeom prst="rect">
            <a:avLst/>
          </a:prstGeom>
          <a:ln>
            <a:noFill/>
          </a:ln>
        </p:spPr>
      </p:pic>
      <p:pic>
        <p:nvPicPr>
          <p:cNvPr id="295" name="圖片 294"/>
          <p:cNvPicPr/>
          <p:nvPr/>
        </p:nvPicPr>
        <p:blipFill>
          <a:blip r:embed="rId6"/>
          <a:stretch/>
        </p:blipFill>
        <p:spPr>
          <a:xfrm>
            <a:off x="3334849" y="3554053"/>
            <a:ext cx="3840362" cy="3106118"/>
          </a:xfrm>
          <a:prstGeom prst="rect">
            <a:avLst/>
          </a:prstGeom>
          <a:ln>
            <a:noFill/>
          </a:ln>
        </p:spPr>
      </p:pic>
      <p:sp>
        <p:nvSpPr>
          <p:cNvPr id="296" name="CustomShape 3"/>
          <p:cNvSpPr/>
          <p:nvPr/>
        </p:nvSpPr>
        <p:spPr>
          <a:xfrm>
            <a:off x="8206455" y="916442"/>
            <a:ext cx="5217119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生活中的學習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297" name="CustomShape 4"/>
          <p:cNvSpPr/>
          <p:nvPr/>
        </p:nvSpPr>
        <p:spPr>
          <a:xfrm>
            <a:off x="8288450" y="1679689"/>
            <a:ext cx="3724844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加入數學日記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298" name="CustomShape 5"/>
          <p:cNvSpPr/>
          <p:nvPr/>
        </p:nvSpPr>
        <p:spPr>
          <a:xfrm>
            <a:off x="8243753" y="2468367"/>
            <a:ext cx="2955789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上台教學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1026" name="Picture 2" descr="圖像裡可能有一或多人和大家坐著">
            <a:extLst>
              <a:ext uri="{FF2B5EF4-FFF2-40B4-BE49-F238E27FC236}">
                <a16:creationId xmlns:a16="http://schemas.microsoft.com/office/drawing/2014/main" id="{932BDFF9-5E7B-4677-8AF9-2D96469FF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072" y="3554053"/>
            <a:ext cx="4097153" cy="307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-28440" y="-10800"/>
            <a:ext cx="4840200" cy="6867720"/>
          </a:xfrm>
          <a:prstGeom prst="rect">
            <a:avLst/>
          </a:prstGeom>
          <a:solidFill>
            <a:srgbClr val="E5D7D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2"/>
          <p:cNvSpPr/>
          <p:nvPr/>
        </p:nvSpPr>
        <p:spPr>
          <a:xfrm>
            <a:off x="876600" y="-435600"/>
            <a:ext cx="4564800" cy="7701840"/>
          </a:xfrm>
          <a:custGeom>
            <a:avLst/>
            <a:gdLst/>
            <a:ahLst/>
            <a:cxnLst/>
            <a:rect l="l" t="t" r="r" b="b"/>
            <a:pathLst>
              <a:path w="4512932" h="7025203">
                <a:moveTo>
                  <a:pt x="3919851" y="0"/>
                </a:moveTo>
                <a:cubicBezTo>
                  <a:pt x="2693967" y="322179"/>
                  <a:pt x="1468083" y="644358"/>
                  <a:pt x="823725" y="1443789"/>
                </a:cubicBezTo>
                <a:cubicBezTo>
                  <a:pt x="179367" y="2243221"/>
                  <a:pt x="-133454" y="4064000"/>
                  <a:pt x="53704" y="4796589"/>
                </a:cubicBezTo>
                <a:cubicBezTo>
                  <a:pt x="240862" y="5529178"/>
                  <a:pt x="1246168" y="5483726"/>
                  <a:pt x="1946673" y="5839326"/>
                </a:cubicBezTo>
                <a:cubicBezTo>
                  <a:pt x="2647178" y="6194926"/>
                  <a:pt x="3855683" y="6753726"/>
                  <a:pt x="4256736" y="6930189"/>
                </a:cubicBezTo>
                <a:cubicBezTo>
                  <a:pt x="4657789" y="7106652"/>
                  <a:pt x="4505388" y="7002378"/>
                  <a:pt x="4352988" y="6898105"/>
                </a:cubicBezTo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3"/>
          <p:cNvSpPr/>
          <p:nvPr/>
        </p:nvSpPr>
        <p:spPr>
          <a:xfrm rot="19800000">
            <a:off x="20306995" y="3340689"/>
            <a:ext cx="2480808" cy="2316122"/>
          </a:xfrm>
          <a:custGeom>
            <a:avLst/>
            <a:gdLst/>
            <a:ahLst/>
            <a:cxnLst/>
            <a:rect l="l" t="t" r="r" b="b"/>
            <a:pathLst>
              <a:path w="4059359" h="8949149">
                <a:moveTo>
                  <a:pt x="113001" y="4138863"/>
                </a:moveTo>
                <a:cubicBezTo>
                  <a:pt x="304188" y="2647338"/>
                  <a:pt x="996423" y="0"/>
                  <a:pt x="2086180" y="0"/>
                </a:cubicBezTo>
                <a:cubicBezTo>
                  <a:pt x="3175937" y="0"/>
                  <a:pt x="4059359" y="1853032"/>
                  <a:pt x="4059359" y="4138863"/>
                </a:cubicBezTo>
                <a:cubicBezTo>
                  <a:pt x="4059359" y="6424694"/>
                  <a:pt x="2028814" y="8949149"/>
                  <a:pt x="939057" y="8949149"/>
                </a:cubicBezTo>
                <a:cubicBezTo>
                  <a:pt x="-150700" y="8949149"/>
                  <a:pt x="-78186" y="5630388"/>
                  <a:pt x="113001" y="4138863"/>
                </a:cubicBezTo>
                <a:close/>
              </a:path>
            </a:pathLst>
          </a:custGeom>
          <a:solidFill>
            <a:srgbClr val="E5D7D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2" name="图片 13"/>
          <p:cNvPicPr/>
          <p:nvPr/>
        </p:nvPicPr>
        <p:blipFill>
          <a:blip r:embed="rId3"/>
          <a:stretch/>
        </p:blipFill>
        <p:spPr>
          <a:xfrm>
            <a:off x="919068" y="-673191"/>
            <a:ext cx="2345760" cy="2824560"/>
          </a:xfrm>
          <a:prstGeom prst="rect">
            <a:avLst/>
          </a:prstGeom>
          <a:ln>
            <a:noFill/>
          </a:ln>
        </p:spPr>
      </p:pic>
      <p:pic>
        <p:nvPicPr>
          <p:cNvPr id="303" name="图片 14"/>
          <p:cNvPicPr/>
          <p:nvPr/>
        </p:nvPicPr>
        <p:blipFill>
          <a:blip r:embed="rId4"/>
          <a:stretch/>
        </p:blipFill>
        <p:spPr>
          <a:xfrm>
            <a:off x="2753113" y="-713301"/>
            <a:ext cx="1486440" cy="2282040"/>
          </a:xfrm>
          <a:prstGeom prst="rect">
            <a:avLst/>
          </a:prstGeom>
          <a:ln>
            <a:noFill/>
          </a:ln>
        </p:spPr>
      </p:pic>
      <p:pic>
        <p:nvPicPr>
          <p:cNvPr id="304" name="图片 15"/>
          <p:cNvPicPr/>
          <p:nvPr/>
        </p:nvPicPr>
        <p:blipFill>
          <a:blip r:embed="rId5"/>
          <a:stretch/>
        </p:blipFill>
        <p:spPr>
          <a:xfrm>
            <a:off x="4291560" y="-945360"/>
            <a:ext cx="1803240" cy="2565360"/>
          </a:xfrm>
          <a:prstGeom prst="rect">
            <a:avLst/>
          </a:prstGeom>
          <a:ln>
            <a:noFill/>
          </a:ln>
        </p:spPr>
      </p:pic>
      <p:pic>
        <p:nvPicPr>
          <p:cNvPr id="305" name="图片 16"/>
          <p:cNvPicPr/>
          <p:nvPr/>
        </p:nvPicPr>
        <p:blipFill>
          <a:blip r:embed="rId6"/>
          <a:stretch/>
        </p:blipFill>
        <p:spPr>
          <a:xfrm>
            <a:off x="-226440" y="-435600"/>
            <a:ext cx="1242360" cy="2358000"/>
          </a:xfrm>
          <a:prstGeom prst="rect">
            <a:avLst/>
          </a:prstGeom>
          <a:ln>
            <a:noFill/>
          </a:ln>
        </p:spPr>
      </p:pic>
      <p:sp>
        <p:nvSpPr>
          <p:cNvPr id="306" name="CustomShape 4"/>
          <p:cNvSpPr/>
          <p:nvPr/>
        </p:nvSpPr>
        <p:spPr>
          <a:xfrm>
            <a:off x="2495880" y="3392640"/>
            <a:ext cx="589212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7" name="图片 24"/>
          <p:cNvPicPr/>
          <p:nvPr/>
        </p:nvPicPr>
        <p:blipFill>
          <a:blip r:embed="rId7"/>
          <a:stretch/>
        </p:blipFill>
        <p:spPr>
          <a:xfrm rot="2200200">
            <a:off x="6000721" y="621449"/>
            <a:ext cx="2340360" cy="961200"/>
          </a:xfrm>
          <a:prstGeom prst="rect">
            <a:avLst/>
          </a:prstGeom>
          <a:ln>
            <a:noFill/>
          </a:ln>
        </p:spPr>
      </p:pic>
      <p:pic>
        <p:nvPicPr>
          <p:cNvPr id="308" name="图片 25"/>
          <p:cNvPicPr/>
          <p:nvPr/>
        </p:nvPicPr>
        <p:blipFill>
          <a:blip r:embed="rId8"/>
          <a:stretch/>
        </p:blipFill>
        <p:spPr>
          <a:xfrm>
            <a:off x="10007280" y="3731940"/>
            <a:ext cx="3414960" cy="3414960"/>
          </a:xfrm>
          <a:prstGeom prst="rect">
            <a:avLst/>
          </a:prstGeom>
          <a:ln>
            <a:noFill/>
          </a:ln>
        </p:spPr>
      </p:pic>
      <p:sp>
        <p:nvSpPr>
          <p:cNvPr id="309" name="CustomShape 5"/>
          <p:cNvSpPr/>
          <p:nvPr/>
        </p:nvSpPr>
        <p:spPr>
          <a:xfrm>
            <a:off x="768634" y="364890"/>
            <a:ext cx="3874564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 strike="noStrike" spc="-1" dirty="0" err="1">
                <a:solidFill>
                  <a:srgbClr val="404040"/>
                </a:solidFill>
                <a:latin typeface="Calibri"/>
                <a:ea typeface="DejaVu Sans"/>
              </a:rPr>
              <a:t>生活教育</a:t>
            </a:r>
            <a:endParaRPr lang="en-US" sz="7200" b="0" strike="noStrike" spc="-1" dirty="0">
              <a:latin typeface="Arial"/>
            </a:endParaRPr>
          </a:p>
        </p:txBody>
      </p:sp>
      <p:pic>
        <p:nvPicPr>
          <p:cNvPr id="310" name="圖片 309"/>
          <p:cNvPicPr/>
          <p:nvPr/>
        </p:nvPicPr>
        <p:blipFill>
          <a:blip r:embed="rId9"/>
          <a:stretch/>
        </p:blipFill>
        <p:spPr>
          <a:xfrm>
            <a:off x="595313" y="1846440"/>
            <a:ext cx="3011541" cy="2359620"/>
          </a:xfrm>
          <a:prstGeom prst="rect">
            <a:avLst/>
          </a:prstGeom>
          <a:ln>
            <a:noFill/>
          </a:ln>
        </p:spPr>
      </p:pic>
      <p:pic>
        <p:nvPicPr>
          <p:cNvPr id="311" name="圖片 310"/>
          <p:cNvPicPr/>
          <p:nvPr/>
        </p:nvPicPr>
        <p:blipFill>
          <a:blip r:embed="rId10"/>
          <a:stretch/>
        </p:blipFill>
        <p:spPr>
          <a:xfrm>
            <a:off x="216000" y="4321620"/>
            <a:ext cx="3390854" cy="2359620"/>
          </a:xfrm>
          <a:prstGeom prst="rect">
            <a:avLst/>
          </a:prstGeom>
          <a:ln>
            <a:noFill/>
          </a:ln>
        </p:spPr>
      </p:pic>
      <p:pic>
        <p:nvPicPr>
          <p:cNvPr id="312" name="圖片 311"/>
          <p:cNvPicPr/>
          <p:nvPr/>
        </p:nvPicPr>
        <p:blipFill>
          <a:blip r:embed="rId11"/>
          <a:stretch/>
        </p:blipFill>
        <p:spPr>
          <a:xfrm>
            <a:off x="3812484" y="4255560"/>
            <a:ext cx="4068602" cy="2367720"/>
          </a:xfrm>
          <a:prstGeom prst="rect">
            <a:avLst/>
          </a:prstGeom>
          <a:ln>
            <a:noFill/>
          </a:ln>
        </p:spPr>
      </p:pic>
      <p:pic>
        <p:nvPicPr>
          <p:cNvPr id="313" name="圖片 312"/>
          <p:cNvPicPr/>
          <p:nvPr/>
        </p:nvPicPr>
        <p:blipFill>
          <a:blip r:embed="rId12"/>
          <a:stretch/>
        </p:blipFill>
        <p:spPr>
          <a:xfrm>
            <a:off x="4056826" y="1615320"/>
            <a:ext cx="4210065" cy="2518380"/>
          </a:xfrm>
          <a:prstGeom prst="rect">
            <a:avLst/>
          </a:prstGeom>
          <a:ln>
            <a:noFill/>
          </a:ln>
        </p:spPr>
      </p:pic>
      <p:pic>
        <p:nvPicPr>
          <p:cNvPr id="314" name="圖片 313"/>
          <p:cNvPicPr/>
          <p:nvPr/>
        </p:nvPicPr>
        <p:blipFill>
          <a:blip r:embed="rId13"/>
          <a:stretch/>
        </p:blipFill>
        <p:spPr>
          <a:xfrm>
            <a:off x="8388000" y="3600351"/>
            <a:ext cx="3137829" cy="3339208"/>
          </a:xfrm>
          <a:prstGeom prst="rect">
            <a:avLst/>
          </a:prstGeom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9D7E64D-034D-4378-9833-490BFA38C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507" y="847023"/>
            <a:ext cx="3795494" cy="261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6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1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6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additive="repl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 additive="repl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 additive="repl"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图片 1"/>
          <p:cNvPicPr/>
          <p:nvPr/>
        </p:nvPicPr>
        <p:blipFill>
          <a:blip r:embed="rId3"/>
          <a:stretch/>
        </p:blipFill>
        <p:spPr>
          <a:xfrm>
            <a:off x="561915" y="-42840"/>
            <a:ext cx="12191040" cy="6856920"/>
          </a:xfrm>
          <a:prstGeom prst="rect">
            <a:avLst/>
          </a:prstGeom>
          <a:ln>
            <a:noFill/>
          </a:ln>
        </p:spPr>
      </p:pic>
      <p:pic>
        <p:nvPicPr>
          <p:cNvPr id="316" name="图片 14"/>
          <p:cNvPicPr/>
          <p:nvPr/>
        </p:nvPicPr>
        <p:blipFill>
          <a:blip r:embed="rId4"/>
          <a:stretch/>
        </p:blipFill>
        <p:spPr>
          <a:xfrm>
            <a:off x="7081597" y="-1306001"/>
            <a:ext cx="6284520" cy="6856920"/>
          </a:xfrm>
          <a:prstGeom prst="rect">
            <a:avLst/>
          </a:prstGeom>
          <a:ln>
            <a:noFill/>
          </a:ln>
        </p:spPr>
      </p:pic>
      <p:sp>
        <p:nvSpPr>
          <p:cNvPr id="317" name="CustomShape 1"/>
          <p:cNvSpPr/>
          <p:nvPr/>
        </p:nvSpPr>
        <p:spPr>
          <a:xfrm>
            <a:off x="1001520" y="429120"/>
            <a:ext cx="475020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8" name="图片 3"/>
          <p:cNvPicPr/>
          <p:nvPr/>
        </p:nvPicPr>
        <p:blipFill>
          <a:blip r:embed="rId5"/>
          <a:stretch/>
        </p:blipFill>
        <p:spPr>
          <a:xfrm>
            <a:off x="274509" y="102962"/>
            <a:ext cx="911160" cy="911160"/>
          </a:xfrm>
          <a:prstGeom prst="rect">
            <a:avLst/>
          </a:prstGeom>
          <a:ln>
            <a:noFill/>
          </a:ln>
        </p:spPr>
      </p:pic>
      <p:pic>
        <p:nvPicPr>
          <p:cNvPr id="319" name="图片 13"/>
          <p:cNvPicPr/>
          <p:nvPr/>
        </p:nvPicPr>
        <p:blipFill>
          <a:blip r:embed="rId6"/>
          <a:stretch/>
        </p:blipFill>
        <p:spPr>
          <a:xfrm rot="1240800">
            <a:off x="9747906" y="243060"/>
            <a:ext cx="2007720" cy="2842560"/>
          </a:xfrm>
          <a:prstGeom prst="rect">
            <a:avLst/>
          </a:prstGeom>
          <a:ln>
            <a:noFill/>
          </a:ln>
        </p:spPr>
      </p:pic>
      <p:sp>
        <p:nvSpPr>
          <p:cNvPr id="320" name="CustomShape 2"/>
          <p:cNvSpPr/>
          <p:nvPr/>
        </p:nvSpPr>
        <p:spPr>
          <a:xfrm>
            <a:off x="1031374" y="59002"/>
            <a:ext cx="7874908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人際互動不可少</a:t>
            </a:r>
            <a:endParaRPr lang="en-US" sz="7200" b="0" strike="noStrike" spc="-1" dirty="0">
              <a:latin typeface="Arial"/>
            </a:endParaRPr>
          </a:p>
        </p:txBody>
      </p:sp>
      <p:pic>
        <p:nvPicPr>
          <p:cNvPr id="321" name="圖片 320"/>
          <p:cNvPicPr/>
          <p:nvPr/>
        </p:nvPicPr>
        <p:blipFill>
          <a:blip r:embed="rId7"/>
          <a:stretch/>
        </p:blipFill>
        <p:spPr>
          <a:xfrm>
            <a:off x="4010862" y="1084152"/>
            <a:ext cx="3167280" cy="2375280"/>
          </a:xfrm>
          <a:prstGeom prst="rect">
            <a:avLst/>
          </a:prstGeom>
          <a:ln>
            <a:noFill/>
          </a:ln>
        </p:spPr>
      </p:pic>
      <p:pic>
        <p:nvPicPr>
          <p:cNvPr id="322" name="圖片 321"/>
          <p:cNvPicPr/>
          <p:nvPr/>
        </p:nvPicPr>
        <p:blipFill>
          <a:blip r:embed="rId8"/>
          <a:stretch/>
        </p:blipFill>
        <p:spPr>
          <a:xfrm>
            <a:off x="222090" y="1100521"/>
            <a:ext cx="3069720" cy="2302200"/>
          </a:xfrm>
          <a:prstGeom prst="rect">
            <a:avLst/>
          </a:prstGeom>
          <a:ln>
            <a:noFill/>
          </a:ln>
        </p:spPr>
      </p:pic>
      <p:pic>
        <p:nvPicPr>
          <p:cNvPr id="323" name="圖片 322"/>
          <p:cNvPicPr/>
          <p:nvPr/>
        </p:nvPicPr>
        <p:blipFill>
          <a:blip r:embed="rId9"/>
          <a:stretch/>
        </p:blipFill>
        <p:spPr>
          <a:xfrm>
            <a:off x="3037759" y="3673081"/>
            <a:ext cx="3542150" cy="3184919"/>
          </a:xfrm>
          <a:prstGeom prst="rect">
            <a:avLst/>
          </a:prstGeom>
          <a:ln>
            <a:noFill/>
          </a:ln>
        </p:spPr>
      </p:pic>
      <p:pic>
        <p:nvPicPr>
          <p:cNvPr id="324" name="圖片 323"/>
          <p:cNvPicPr/>
          <p:nvPr/>
        </p:nvPicPr>
        <p:blipFill>
          <a:blip r:embed="rId10"/>
          <a:stretch/>
        </p:blipFill>
        <p:spPr>
          <a:xfrm>
            <a:off x="245956" y="3629160"/>
            <a:ext cx="2388240" cy="3184920"/>
          </a:xfrm>
          <a:prstGeom prst="rect">
            <a:avLst/>
          </a:prstGeom>
          <a:ln>
            <a:noFill/>
          </a:ln>
        </p:spPr>
      </p:pic>
      <p:pic>
        <p:nvPicPr>
          <p:cNvPr id="326" name="圖片 325"/>
          <p:cNvPicPr/>
          <p:nvPr/>
        </p:nvPicPr>
        <p:blipFill>
          <a:blip r:embed="rId11"/>
          <a:stretch/>
        </p:blipFill>
        <p:spPr>
          <a:xfrm>
            <a:off x="6870781" y="3537384"/>
            <a:ext cx="2801119" cy="354511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2745527" y="117397"/>
            <a:ext cx="475020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en-US" sz="7200" b="1" strike="noStrike" spc="-1" dirty="0" err="1">
                <a:solidFill>
                  <a:srgbClr val="262626"/>
                </a:solidFill>
                <a:latin typeface="微软雅黑"/>
                <a:ea typeface="微软雅黑"/>
              </a:rPr>
              <a:t>獎勵制度</a:t>
            </a:r>
            <a:endParaRPr lang="en-US" sz="7200" b="0" strike="noStrike" spc="-1" dirty="0">
              <a:latin typeface="Arial"/>
            </a:endParaRPr>
          </a:p>
        </p:txBody>
      </p:sp>
      <p:pic>
        <p:nvPicPr>
          <p:cNvPr id="328" name="图片 3"/>
          <p:cNvPicPr/>
          <p:nvPr/>
        </p:nvPicPr>
        <p:blipFill>
          <a:blip r:embed="rId3"/>
          <a:stretch/>
        </p:blipFill>
        <p:spPr>
          <a:xfrm>
            <a:off x="1566462" y="232627"/>
            <a:ext cx="911160" cy="911160"/>
          </a:xfrm>
          <a:prstGeom prst="rect">
            <a:avLst/>
          </a:prstGeom>
          <a:ln>
            <a:noFill/>
          </a:ln>
        </p:spPr>
      </p:pic>
      <p:pic>
        <p:nvPicPr>
          <p:cNvPr id="329" name="圖片 328"/>
          <p:cNvPicPr/>
          <p:nvPr/>
        </p:nvPicPr>
        <p:blipFill>
          <a:blip r:embed="rId4"/>
          <a:stretch/>
        </p:blipFill>
        <p:spPr>
          <a:xfrm>
            <a:off x="-153948" y="1460650"/>
            <a:ext cx="3686419" cy="4709143"/>
          </a:xfrm>
          <a:prstGeom prst="rect">
            <a:avLst/>
          </a:prstGeom>
          <a:ln>
            <a:noFill/>
          </a:ln>
        </p:spPr>
      </p:pic>
      <p:pic>
        <p:nvPicPr>
          <p:cNvPr id="330" name="圖片 329"/>
          <p:cNvPicPr/>
          <p:nvPr/>
        </p:nvPicPr>
        <p:blipFill>
          <a:blip r:embed="rId5"/>
          <a:stretch/>
        </p:blipFill>
        <p:spPr>
          <a:xfrm>
            <a:off x="8197518" y="544102"/>
            <a:ext cx="5114221" cy="4076024"/>
          </a:xfrm>
          <a:prstGeom prst="rect">
            <a:avLst/>
          </a:prstGeom>
          <a:ln>
            <a:noFill/>
          </a:ln>
        </p:spPr>
      </p:pic>
      <p:pic>
        <p:nvPicPr>
          <p:cNvPr id="331" name="圖片 330"/>
          <p:cNvPicPr/>
          <p:nvPr/>
        </p:nvPicPr>
        <p:blipFill>
          <a:blip r:embed="rId6"/>
          <a:stretch/>
        </p:blipFill>
        <p:spPr>
          <a:xfrm>
            <a:off x="4299791" y="1460650"/>
            <a:ext cx="3361917" cy="470914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1001520" y="429120"/>
            <a:ext cx="475020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33" name="图片 3"/>
          <p:cNvPicPr/>
          <p:nvPr/>
        </p:nvPicPr>
        <p:blipFill>
          <a:blip r:embed="rId3"/>
          <a:stretch/>
        </p:blipFill>
        <p:spPr>
          <a:xfrm>
            <a:off x="413921" y="1473137"/>
            <a:ext cx="911160" cy="911160"/>
          </a:xfrm>
          <a:prstGeom prst="rect">
            <a:avLst/>
          </a:prstGeom>
          <a:ln>
            <a:noFill/>
          </a:ln>
        </p:spPr>
      </p:pic>
      <p:sp>
        <p:nvSpPr>
          <p:cNvPr id="334" name="CustomShape 2"/>
          <p:cNvSpPr/>
          <p:nvPr/>
        </p:nvSpPr>
        <p:spPr>
          <a:xfrm>
            <a:off x="7529760" y="3046680"/>
            <a:ext cx="3819240" cy="72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3"/>
          <p:cNvSpPr/>
          <p:nvPr/>
        </p:nvSpPr>
        <p:spPr>
          <a:xfrm>
            <a:off x="413921" y="2612755"/>
            <a:ext cx="1236384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給孩子讚美</a:t>
            </a:r>
            <a:r>
              <a:rPr lang="en-US" sz="4000" b="0" strike="noStrike" spc="-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sz="4000" b="0" strike="noStrike" spc="-1" dirty="0" err="1" smtClean="0">
                <a:solidFill>
                  <a:srgbClr val="000000"/>
                </a:solidFill>
                <a:latin typeface="Arial"/>
                <a:ea typeface="DejaVu Sans"/>
              </a:rPr>
              <a:t>不如給孩子不怕失敗的勇氣</a:t>
            </a:r>
            <a:r>
              <a:rPr lang="en-US" sz="4000" b="0" strike="noStrike" spc="-1" dirty="0" smtClean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337" name="CustomShape 5"/>
          <p:cNvSpPr/>
          <p:nvPr/>
        </p:nvSpPr>
        <p:spPr>
          <a:xfrm>
            <a:off x="548674" y="4906870"/>
            <a:ext cx="8826332" cy="13219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新學期給學生最好的見面禮</a:t>
            </a:r>
            <a:r>
              <a:rPr lang="en-US" sz="4000" b="0" strike="noStrike" spc="-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sz="4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是讓他擁有重新當一張白紙的機會</a:t>
            </a:r>
            <a:r>
              <a:rPr lang="en-US" sz="4000" b="0" strike="noStrike" spc="-1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338" name="CustomShape 6"/>
          <p:cNvSpPr/>
          <p:nvPr/>
        </p:nvSpPr>
        <p:spPr>
          <a:xfrm>
            <a:off x="1923177" y="1575501"/>
            <a:ext cx="7657086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0" strike="noStrike" spc="-1" dirty="0" err="1">
                <a:solidFill>
                  <a:schemeClr val="accent2">
                    <a:lumMod val="75000"/>
                  </a:schemeClr>
                </a:solidFill>
                <a:latin typeface="Arial"/>
                <a:ea typeface="DejaVu Sans"/>
              </a:rPr>
              <a:t>班規</a:t>
            </a:r>
            <a:r>
              <a:rPr lang="en-US" sz="4000" b="0" strike="noStrike" spc="-1" dirty="0" err="1">
                <a:solidFill>
                  <a:schemeClr val="accent2">
                    <a:lumMod val="75000"/>
                  </a:schemeClr>
                </a:solidFill>
                <a:latin typeface="Arial"/>
                <a:ea typeface="DejaVu Sans"/>
              </a:rPr>
              <a:t>:禮貌</a:t>
            </a:r>
            <a:r>
              <a:rPr lang="en-US" sz="4000" b="0" strike="noStrike" spc="-1" dirty="0" err="1">
                <a:solidFill>
                  <a:schemeClr val="accent2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en-US" sz="4000" b="0" strike="noStrike" spc="-1" dirty="0" err="1">
                <a:solidFill>
                  <a:schemeClr val="accent2">
                    <a:lumMod val="75000"/>
                  </a:schemeClr>
                </a:solidFill>
                <a:latin typeface="Arial"/>
                <a:ea typeface="DejaVu Sans"/>
              </a:rPr>
              <a:t>負責</a:t>
            </a:r>
            <a:r>
              <a:rPr lang="en-US" sz="4000" b="0" strike="noStrike" spc="-1" dirty="0" err="1">
                <a:solidFill>
                  <a:schemeClr val="accent2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en-US" sz="4000" b="0" strike="noStrike" spc="-1" dirty="0" err="1">
                <a:solidFill>
                  <a:schemeClr val="accent2">
                    <a:lumMod val="75000"/>
                  </a:schemeClr>
                </a:solidFill>
                <a:latin typeface="Arial"/>
                <a:ea typeface="DejaVu Sans"/>
              </a:rPr>
              <a:t>尊重</a:t>
            </a:r>
            <a:r>
              <a:rPr lang="en-US" sz="4000" b="0" strike="noStrike" spc="-1" dirty="0" err="1">
                <a:solidFill>
                  <a:schemeClr val="accent2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en-US" sz="4000" b="0" strike="noStrike" spc="-1" dirty="0" err="1">
                <a:solidFill>
                  <a:schemeClr val="accent2">
                    <a:lumMod val="75000"/>
                  </a:schemeClr>
                </a:solidFill>
                <a:latin typeface="Arial"/>
                <a:ea typeface="DejaVu Sans"/>
              </a:rPr>
              <a:t>誠實</a:t>
            </a:r>
            <a:endParaRPr lang="en-US" sz="4000" b="0" strike="noStrike" spc="-1" dirty="0">
              <a:solidFill>
                <a:schemeClr val="accent2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342" name="圖片 341"/>
          <p:cNvPicPr/>
          <p:nvPr/>
        </p:nvPicPr>
        <p:blipFill>
          <a:blip r:embed="rId4"/>
          <a:stretch/>
        </p:blipFill>
        <p:spPr>
          <a:xfrm>
            <a:off x="9375006" y="3776039"/>
            <a:ext cx="4513794" cy="316587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图片 23"/>
          <p:cNvPicPr/>
          <p:nvPr/>
        </p:nvPicPr>
        <p:blipFill>
          <a:blip r:embed="rId3"/>
          <a:stretch/>
        </p:blipFill>
        <p:spPr>
          <a:xfrm>
            <a:off x="-5271" y="45646"/>
            <a:ext cx="12191040" cy="6856920"/>
          </a:xfrm>
          <a:prstGeom prst="rect">
            <a:avLst/>
          </a:prstGeom>
          <a:ln>
            <a:noFill/>
          </a:ln>
        </p:spPr>
      </p:pic>
      <p:pic>
        <p:nvPicPr>
          <p:cNvPr id="823" name="图片 3"/>
          <p:cNvPicPr/>
          <p:nvPr/>
        </p:nvPicPr>
        <p:blipFill>
          <a:blip r:embed="rId4"/>
          <a:stretch/>
        </p:blipFill>
        <p:spPr>
          <a:xfrm>
            <a:off x="432256" y="362102"/>
            <a:ext cx="911160" cy="911160"/>
          </a:xfrm>
          <a:prstGeom prst="rect">
            <a:avLst/>
          </a:prstGeom>
          <a:ln>
            <a:noFill/>
          </a:ln>
        </p:spPr>
      </p:pic>
      <p:pic>
        <p:nvPicPr>
          <p:cNvPr id="824" name="图片 14"/>
          <p:cNvPicPr/>
          <p:nvPr/>
        </p:nvPicPr>
        <p:blipFill>
          <a:blip r:embed="rId5"/>
          <a:stretch/>
        </p:blipFill>
        <p:spPr>
          <a:xfrm>
            <a:off x="128400" y="1150920"/>
            <a:ext cx="5599800" cy="4555080"/>
          </a:xfrm>
          <a:prstGeom prst="rect">
            <a:avLst/>
          </a:prstGeom>
          <a:ln>
            <a:noFill/>
          </a:ln>
        </p:spPr>
      </p:pic>
      <p:pic>
        <p:nvPicPr>
          <p:cNvPr id="825" name="图片 15"/>
          <p:cNvPicPr/>
          <p:nvPr/>
        </p:nvPicPr>
        <p:blipFill>
          <a:blip r:embed="rId5"/>
          <a:stretch/>
        </p:blipFill>
        <p:spPr>
          <a:xfrm>
            <a:off x="6395188" y="1411920"/>
            <a:ext cx="5599800" cy="4555080"/>
          </a:xfrm>
          <a:prstGeom prst="rect">
            <a:avLst/>
          </a:prstGeom>
          <a:ln>
            <a:noFill/>
          </a:ln>
        </p:spPr>
      </p:pic>
      <p:pic>
        <p:nvPicPr>
          <p:cNvPr id="828" name="图片 20"/>
          <p:cNvPicPr/>
          <p:nvPr/>
        </p:nvPicPr>
        <p:blipFill>
          <a:blip r:embed="rId6"/>
          <a:stretch/>
        </p:blipFill>
        <p:spPr>
          <a:xfrm>
            <a:off x="5139360" y="2221200"/>
            <a:ext cx="2073960" cy="2936520"/>
          </a:xfrm>
          <a:prstGeom prst="rect">
            <a:avLst/>
          </a:prstGeom>
          <a:ln>
            <a:noFill/>
          </a:ln>
        </p:spPr>
      </p:pic>
      <p:pic>
        <p:nvPicPr>
          <p:cNvPr id="829" name="图片 21"/>
          <p:cNvPicPr/>
          <p:nvPr/>
        </p:nvPicPr>
        <p:blipFill>
          <a:blip r:embed="rId7"/>
          <a:stretch/>
        </p:blipFill>
        <p:spPr>
          <a:xfrm>
            <a:off x="1318320" y="5028480"/>
            <a:ext cx="3065760" cy="1285920"/>
          </a:xfrm>
          <a:prstGeom prst="rect">
            <a:avLst/>
          </a:prstGeom>
          <a:ln>
            <a:noFill/>
          </a:ln>
        </p:spPr>
      </p:pic>
      <p:pic>
        <p:nvPicPr>
          <p:cNvPr id="830" name="图片 22"/>
          <p:cNvPicPr/>
          <p:nvPr/>
        </p:nvPicPr>
        <p:blipFill>
          <a:blip r:embed="rId8"/>
          <a:stretch/>
        </p:blipFill>
        <p:spPr>
          <a:xfrm>
            <a:off x="6853177" y="5881684"/>
            <a:ext cx="2632320" cy="520200"/>
          </a:xfrm>
          <a:prstGeom prst="rect">
            <a:avLst/>
          </a:prstGeom>
          <a:ln>
            <a:noFill/>
          </a:ln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D3D29933-2B0A-4354-8F22-9E4E0C7E7CC3}"/>
              </a:ext>
            </a:extLst>
          </p:cNvPr>
          <p:cNvSpPr txBox="1"/>
          <p:nvPr/>
        </p:nvSpPr>
        <p:spPr>
          <a:xfrm>
            <a:off x="1119231" y="2306764"/>
            <a:ext cx="42301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TW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學校教育和家庭教育的功能不</a:t>
            </a:r>
            <a:r>
              <a:rPr lang="zh-TW" altLang="en-US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一</a:t>
            </a:r>
            <a:r>
              <a:rPr lang="en-US" altLang="zh-TW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樣</a:t>
            </a:r>
            <a:endParaRPr lang="en-US" altLang="zh-TW" sz="3200" b="0" strike="noStrike" spc="-1" dirty="0">
              <a:latin typeface="Arial"/>
            </a:endParaRPr>
          </a:p>
        </p:txBody>
      </p:sp>
      <p:sp>
        <p:nvSpPr>
          <p:cNvPr id="3" name="CustomShape 7">
            <a:extLst>
              <a:ext uri="{FF2B5EF4-FFF2-40B4-BE49-F238E27FC236}">
                <a16:creationId xmlns:a16="http://schemas.microsoft.com/office/drawing/2014/main" id="{63961CAD-A258-47EF-B316-18248767BE44}"/>
              </a:ext>
            </a:extLst>
          </p:cNvPr>
          <p:cNvSpPr/>
          <p:nvPr/>
        </p:nvSpPr>
        <p:spPr>
          <a:xfrm>
            <a:off x="7760160" y="3823673"/>
            <a:ext cx="306576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珍視孩子有他的獨特性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1212B2C-77AC-48B6-AB87-1D9D94F9D918}"/>
              </a:ext>
            </a:extLst>
          </p:cNvPr>
          <p:cNvSpPr txBox="1"/>
          <p:nvPr/>
        </p:nvSpPr>
        <p:spPr>
          <a:xfrm>
            <a:off x="7661311" y="2273777"/>
            <a:ext cx="3648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站在孩子的角度看事情</a:t>
            </a:r>
            <a:endParaRPr lang="en-US" altLang="zh-TW" sz="3600" b="0" strike="noStrike" spc="-1" dirty="0">
              <a:latin typeface="Arial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FC16BDB-597A-4AA7-98AA-BB881A2B87E7}"/>
              </a:ext>
            </a:extLst>
          </p:cNvPr>
          <p:cNvSpPr txBox="1"/>
          <p:nvPr/>
        </p:nvSpPr>
        <p:spPr>
          <a:xfrm>
            <a:off x="1119231" y="3919009"/>
            <a:ext cx="4639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運用正向語言的態度</a:t>
            </a:r>
            <a:endParaRPr lang="en-US" altLang="zh-TW" sz="3600" b="0" strike="noStrike" spc="-1" dirty="0">
              <a:latin typeface="Arial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D099497-0DE6-4D1D-AAC9-8D7054ABA9B2}"/>
              </a:ext>
            </a:extLst>
          </p:cNvPr>
          <p:cNvSpPr txBox="1"/>
          <p:nvPr/>
        </p:nvSpPr>
        <p:spPr>
          <a:xfrm>
            <a:off x="1343416" y="290835"/>
            <a:ext cx="7151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/>
              <a:t>教育觀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12" dur="2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16" dur="20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2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2477</TotalTime>
  <Words>114</Words>
  <Application>Microsoft Office PowerPoint</Application>
  <PresentationFormat>寬螢幕</PresentationFormat>
  <Paragraphs>56</Paragraphs>
  <Slides>14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14</vt:i4>
      </vt:variant>
    </vt:vector>
  </HeadingPairs>
  <TitlesOfParts>
    <vt:vector size="30" baseType="lpstr">
      <vt:lpstr>DejaVu Sans</vt:lpstr>
      <vt:lpstr>Microsoft YaHei</vt:lpstr>
      <vt:lpstr>Microsoft YaHei</vt:lpstr>
      <vt:lpstr>方正隶变_GBK</vt:lpstr>
      <vt:lpstr>全字库正楷体</vt:lpstr>
      <vt:lpstr>微軟正黑體</vt:lpstr>
      <vt:lpstr>PMingLiU</vt:lpstr>
      <vt:lpstr>標楷體</vt:lpstr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當選家長委員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优品PPT</dc:creator>
  <dc:description>http://www.ypppt.com/</dc:description>
  <cp:lastModifiedBy>User</cp:lastModifiedBy>
  <cp:revision>230</cp:revision>
  <dcterms:created xsi:type="dcterms:W3CDTF">2017-08-18T03:02:00Z</dcterms:created>
  <dcterms:modified xsi:type="dcterms:W3CDTF">2020-09-11T07:55:40Z</dcterms:modified>
  <dc:language>zh-TW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KSOProductBuildVer">
    <vt:lpwstr>2052-10.1.0.6748</vt:lpwstr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36</vt:i4>
  </property>
  <property fmtid="{D5CDD505-2E9C-101B-9397-08002B2CF9AE}" pid="9" name="PresentationFormat">
    <vt:lpwstr>宽屏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36</vt:i4>
  </property>
</Properties>
</file>