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8" r:id="rId4"/>
    <p:sldId id="269" r:id="rId5"/>
    <p:sldId id="270" r:id="rId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55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74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477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586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8273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314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82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2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4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61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06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4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89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8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3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8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pxhere.com/en/photo/1553707" TargetMode="Externa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pngimg.com/download/35705" TargetMode="Externa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pxhere.com/en/photo/1568951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pexels.com/photo/alarm-alarm-clock-antique-bell-210528/" TargetMode="Externa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EFD6A37-764E-4C8B-93C5-CFA0EC27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37467" y="158456"/>
            <a:ext cx="4958500" cy="654108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421658F-D9DD-4A85-8C06-2DD27F10F167}"/>
              </a:ext>
            </a:extLst>
          </p:cNvPr>
          <p:cNvSpPr txBox="1"/>
          <p:nvPr/>
        </p:nvSpPr>
        <p:spPr>
          <a:xfrm>
            <a:off x="414779" y="2818613"/>
            <a:ext cx="114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Excuse me, may I go 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 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he ba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hroom?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C4573F3-CA09-496E-9961-08A0316A8070}"/>
              </a:ext>
            </a:extLst>
          </p:cNvPr>
          <p:cNvSpPr txBox="1"/>
          <p:nvPr/>
        </p:nvSpPr>
        <p:spPr>
          <a:xfrm>
            <a:off x="895546" y="435433"/>
            <a:ext cx="3469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4, 5, 6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年級</a:t>
            </a:r>
          </a:p>
        </p:txBody>
      </p:sp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76A6C342-C701-4EA4-ADAB-0499DE959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4455" y="2291060"/>
            <a:ext cx="406400" cy="4064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62A3CB5-FB73-4F45-BB09-CB86FFA86C81}"/>
              </a:ext>
            </a:extLst>
          </p:cNvPr>
          <p:cNvSpPr txBox="1"/>
          <p:nvPr/>
        </p:nvSpPr>
        <p:spPr>
          <a:xfrm>
            <a:off x="1597843" y="3770763"/>
            <a:ext cx="944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不好意思，請問我可以去洗手間嗎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96F3237-D350-4F7B-B7EB-669E557B3798}"/>
              </a:ext>
            </a:extLst>
          </p:cNvPr>
          <p:cNvSpPr txBox="1"/>
          <p:nvPr/>
        </p:nvSpPr>
        <p:spPr>
          <a:xfrm>
            <a:off x="2832412" y="2328128"/>
            <a:ext cx="242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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42F1A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請按喇叭聽取音檔</a:t>
            </a:r>
          </a:p>
        </p:txBody>
      </p:sp>
    </p:spTree>
    <p:extLst>
      <p:ext uri="{BB962C8B-B14F-4D97-AF65-F5344CB8AC3E}">
        <p14:creationId xmlns:p14="http://schemas.microsoft.com/office/powerpoint/2010/main" val="110226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5F89BBA-08CA-4944-B83D-BA0BFA545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77349" y="4478649"/>
            <a:ext cx="3825867" cy="217678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C2DE558-2554-4445-AB62-158DB63A88EE}"/>
              </a:ext>
            </a:extLst>
          </p:cNvPr>
          <p:cNvSpPr txBox="1"/>
          <p:nvPr/>
        </p:nvSpPr>
        <p:spPr>
          <a:xfrm>
            <a:off x="1877349" y="6768774"/>
            <a:ext cx="38258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未知的作者 的 </a:t>
            </a:r>
            <a:r>
              <a:rPr kumimoji="0" lang="zh-TW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  <a:hlinkClick r:id="rId6" tooltip="https://pngimg.com/download/35705"/>
              </a:rPr>
              <a:t>此相片</a:t>
            </a:r>
            <a:r>
              <a:rPr kumimoji="0" lang="zh-TW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已透過 </a:t>
            </a:r>
            <a:r>
              <a:rPr kumimoji="0" lang="zh-TW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  <a:hlinkClick r:id="rId7" tooltip="https://creativecommons.org/licenses/by-nc/3.0/"/>
              </a:rPr>
              <a:t>CC BY-NC</a:t>
            </a:r>
            <a:r>
              <a:rPr kumimoji="0" lang="zh-TW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授權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B700F25-9BB7-4293-99F4-AA414F9B7AF7}"/>
              </a:ext>
            </a:extLst>
          </p:cNvPr>
          <p:cNvSpPr txBox="1"/>
          <p:nvPr/>
        </p:nvSpPr>
        <p:spPr>
          <a:xfrm>
            <a:off x="414779" y="2818613"/>
            <a:ext cx="1097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Could you say 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ha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again, please?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FD2CC83-B6E5-43BA-A0E2-ACB45A48AE43}"/>
              </a:ext>
            </a:extLst>
          </p:cNvPr>
          <p:cNvSpPr txBox="1"/>
          <p:nvPr/>
        </p:nvSpPr>
        <p:spPr>
          <a:xfrm>
            <a:off x="895546" y="435433"/>
            <a:ext cx="3469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4, 5, 6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年級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18B2916E-DCE7-4F81-A6FB-8247DFF9E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1649" y="2320827"/>
            <a:ext cx="406400" cy="4064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1609550-BF4B-4712-AD1A-EFF678DD8A83}"/>
              </a:ext>
            </a:extLst>
          </p:cNvPr>
          <p:cNvSpPr txBox="1"/>
          <p:nvPr/>
        </p:nvSpPr>
        <p:spPr>
          <a:xfrm>
            <a:off x="1597843" y="3770763"/>
            <a:ext cx="944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請問你可以再說一次嗎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35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B700F25-9BB7-4293-99F4-AA414F9B7AF7}"/>
              </a:ext>
            </a:extLst>
          </p:cNvPr>
          <p:cNvSpPr txBox="1"/>
          <p:nvPr/>
        </p:nvSpPr>
        <p:spPr>
          <a:xfrm>
            <a:off x="414779" y="2818613"/>
            <a:ext cx="1097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Would you like some wa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er?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FD2CC83-B6E5-43BA-A0E2-ACB45A48AE43}"/>
              </a:ext>
            </a:extLst>
          </p:cNvPr>
          <p:cNvSpPr txBox="1"/>
          <p:nvPr/>
        </p:nvSpPr>
        <p:spPr>
          <a:xfrm>
            <a:off x="895546" y="435433"/>
            <a:ext cx="3469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4, 5, 6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年級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741F5C52-6473-4E8A-87CA-D1FEA43C7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0520" y="2291060"/>
            <a:ext cx="406400" cy="4064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E3A4167-E9BD-42E8-93ED-FA2AEBE2BC36}"/>
              </a:ext>
            </a:extLst>
          </p:cNvPr>
          <p:cNvSpPr txBox="1"/>
          <p:nvPr/>
        </p:nvSpPr>
        <p:spPr>
          <a:xfrm>
            <a:off x="1178349" y="3770763"/>
            <a:ext cx="944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你要喝水嗎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B4566C9-C47E-4EA1-B0CE-455B8DF3D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1870" y="3996861"/>
            <a:ext cx="3568313" cy="23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D331C7-DCE3-48C2-A501-47372B911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0974" y="4081473"/>
            <a:ext cx="3545628" cy="236375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B700F25-9BB7-4293-99F4-AA414F9B7AF7}"/>
              </a:ext>
            </a:extLst>
          </p:cNvPr>
          <p:cNvSpPr txBox="1"/>
          <p:nvPr/>
        </p:nvSpPr>
        <p:spPr>
          <a:xfrm>
            <a:off x="414779" y="2818613"/>
            <a:ext cx="1097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Wha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ime is i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FD2CC83-B6E5-43BA-A0E2-ACB45A48AE43}"/>
              </a:ext>
            </a:extLst>
          </p:cNvPr>
          <p:cNvSpPr txBox="1"/>
          <p:nvPr/>
        </p:nvSpPr>
        <p:spPr>
          <a:xfrm>
            <a:off x="895546" y="435433"/>
            <a:ext cx="3469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4, 5, 6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年級</a:t>
            </a:r>
          </a:p>
        </p:txBody>
      </p:sp>
      <p:pic>
        <p:nvPicPr>
          <p:cNvPr id="6" name="4">
            <a:hlinkClick r:id="" action="ppaction://media"/>
            <a:extLst>
              <a:ext uri="{FF2B5EF4-FFF2-40B4-BE49-F238E27FC236}">
                <a16:creationId xmlns:a16="http://schemas.microsoft.com/office/drawing/2014/main" id="{37E6D495-AA8E-4CB5-B15B-03687F894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7843" y="2303097"/>
            <a:ext cx="406400" cy="4064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80959A2-34AC-43C0-8CB2-0A5973E0456B}"/>
              </a:ext>
            </a:extLst>
          </p:cNvPr>
          <p:cNvSpPr txBox="1"/>
          <p:nvPr/>
        </p:nvSpPr>
        <p:spPr>
          <a:xfrm>
            <a:off x="1597843" y="3770763"/>
            <a:ext cx="944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現在幾點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B700F25-9BB7-4293-99F4-AA414F9B7AF7}"/>
              </a:ext>
            </a:extLst>
          </p:cNvPr>
          <p:cNvSpPr txBox="1"/>
          <p:nvPr/>
        </p:nvSpPr>
        <p:spPr>
          <a:xfrm>
            <a:off x="414779" y="2818613"/>
            <a:ext cx="1097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May I help you?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FD2CC83-B6E5-43BA-A0E2-ACB45A48AE43}"/>
              </a:ext>
            </a:extLst>
          </p:cNvPr>
          <p:cNvSpPr txBox="1"/>
          <p:nvPr/>
        </p:nvSpPr>
        <p:spPr>
          <a:xfrm>
            <a:off x="895546" y="435433"/>
            <a:ext cx="3469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4, 5, 6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6618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年級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BFB38801-8429-441F-B5F8-F63C92029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9282" y="2321139"/>
            <a:ext cx="406400" cy="4064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DD5D128-7396-4768-8321-7E7D2952155F}"/>
              </a:ext>
            </a:extLst>
          </p:cNvPr>
          <p:cNvSpPr txBox="1"/>
          <p:nvPr/>
        </p:nvSpPr>
        <p:spPr>
          <a:xfrm>
            <a:off x="1597843" y="3770763"/>
            <a:ext cx="9445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我可以幫你的忙嗎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33C2B0-F880-4D65-A3BC-30F6D71BA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38" y="4124706"/>
            <a:ext cx="2908044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122</Words>
  <Application>Microsoft Office PowerPoint</Application>
  <PresentationFormat>寬螢幕</PresentationFormat>
  <Paragraphs>17</Paragraphs>
  <Slides>5</Slides>
  <Notes>0</Notes>
  <HiddenSlides>0</HiddenSlides>
  <MMClips>5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2" baseType="lpstr">
      <vt:lpstr>微軟正黑體</vt:lpstr>
      <vt:lpstr>Arial</vt:lpstr>
      <vt:lpstr>Comic Sans MS</vt:lpstr>
      <vt:lpstr>Trebuchet MS</vt:lpstr>
      <vt:lpstr>Wingdings</vt:lpstr>
      <vt:lpstr>Wingdings 3</vt:lpstr>
      <vt:lpstr>多面向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PE Desktop</dc:creator>
  <cp:lastModifiedBy>PE Desktop</cp:lastModifiedBy>
  <cp:revision>2</cp:revision>
  <dcterms:created xsi:type="dcterms:W3CDTF">2021-12-13T02:44:15Z</dcterms:created>
  <dcterms:modified xsi:type="dcterms:W3CDTF">2021-12-13T02:46:54Z</dcterms:modified>
</cp:coreProperties>
</file>