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pxhere.com/en/photo/1553707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pdpics.com/photo/2036-sad-smiley-bread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www.pngall.com/help-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s://www.onyxtruth.com/2017/08/23/i-am-sorry-for-face-it-blerds-are-better-off-dating-interracial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flickr.com/photos/lin84/49896384038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EFD6A37-764E-4C8B-93C5-CFA0EC27F5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37467" y="158456"/>
            <a:ext cx="4958500" cy="654108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421658F-D9DD-4A85-8C06-2DD27F10F167}"/>
              </a:ext>
            </a:extLst>
          </p:cNvPr>
          <p:cNvSpPr txBox="1"/>
          <p:nvPr/>
        </p:nvSpPr>
        <p:spPr>
          <a:xfrm>
            <a:off x="414779" y="2818613"/>
            <a:ext cx="1149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latin typeface="Comic Sans MS" panose="030F0702030302020204" pitchFamily="66" charset="0"/>
              </a:rPr>
              <a:t>Excuse me, may I go </a:t>
            </a:r>
            <a:r>
              <a:rPr lang="en-US" altLang="zh-TW" sz="4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4800" b="1" dirty="0">
                <a:latin typeface="Comic Sans MS" panose="030F0702030302020204" pitchFamily="66" charset="0"/>
              </a:rPr>
              <a:t>o </a:t>
            </a:r>
            <a:r>
              <a:rPr lang="en-US" altLang="zh-TW" sz="4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4800" b="1" dirty="0">
                <a:latin typeface="Comic Sans MS" panose="030F0702030302020204" pitchFamily="66" charset="0"/>
              </a:rPr>
              <a:t>he ba</a:t>
            </a:r>
            <a:r>
              <a:rPr lang="en-US" altLang="zh-TW" sz="4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4800" b="1" dirty="0">
                <a:latin typeface="Comic Sans MS" panose="030F0702030302020204" pitchFamily="66" charset="0"/>
              </a:rPr>
              <a:t>hroom?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C4573F3-CA09-496E-9961-08A0316A8070}"/>
              </a:ext>
            </a:extLst>
          </p:cNvPr>
          <p:cNvSpPr txBox="1"/>
          <p:nvPr/>
        </p:nvSpPr>
        <p:spPr>
          <a:xfrm>
            <a:off x="895546" y="435433"/>
            <a:ext cx="346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1, 2, 3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年級</a:t>
            </a:r>
          </a:p>
        </p:txBody>
      </p:sp>
      <p:pic>
        <p:nvPicPr>
          <p:cNvPr id="9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26B449BB-5D77-4ED8-9FD8-8C1689371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4944" y="2399992"/>
            <a:ext cx="406400" cy="4064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7D75940-065D-4D09-9592-413972D4D8B8}"/>
              </a:ext>
            </a:extLst>
          </p:cNvPr>
          <p:cNvSpPr txBox="1"/>
          <p:nvPr/>
        </p:nvSpPr>
        <p:spPr>
          <a:xfrm>
            <a:off x="1597843" y="3770763"/>
            <a:ext cx="944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+mj-ea"/>
                <a:ea typeface="+mj-ea"/>
              </a:rPr>
              <a:t>不好意思，請問我可以去洗手間嗎</a:t>
            </a:r>
            <a:r>
              <a:rPr lang="en-US" altLang="zh-TW" sz="4000" b="1" dirty="0">
                <a:latin typeface="+mj-ea"/>
                <a:ea typeface="+mj-ea"/>
              </a:rPr>
              <a:t>?</a:t>
            </a:r>
            <a:endParaRPr lang="zh-TW" altLang="en-US" sz="4000" b="1" dirty="0">
              <a:latin typeface="+mj-ea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98549F2-0FDF-432F-9AEC-178A8D3808DF}"/>
              </a:ext>
            </a:extLst>
          </p:cNvPr>
          <p:cNvSpPr txBox="1"/>
          <p:nvPr/>
        </p:nvSpPr>
        <p:spPr>
          <a:xfrm>
            <a:off x="1432874" y="2399992"/>
            <a:ext cx="313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/>
                </a:solidFill>
                <a:sym typeface="Wingdings" panose="05000000000000000000" pitchFamily="2" charset="2"/>
              </a:rPr>
              <a:t></a:t>
            </a:r>
            <a:r>
              <a:rPr lang="zh-TW" altLang="en-US" b="1" dirty="0">
                <a:solidFill>
                  <a:schemeClr val="accent5"/>
                </a:solidFill>
              </a:rPr>
              <a:t>請按喇叭聽取音檔</a:t>
            </a:r>
          </a:p>
        </p:txBody>
      </p:sp>
    </p:spTree>
    <p:extLst>
      <p:ext uri="{BB962C8B-B14F-4D97-AF65-F5344CB8AC3E}">
        <p14:creationId xmlns:p14="http://schemas.microsoft.com/office/powerpoint/2010/main" val="631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97DB36C3-AEFB-4E00-BF58-9D0DC65EEA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9620" y="3724775"/>
            <a:ext cx="4674354" cy="3096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B700F25-9BB7-4293-99F4-AA414F9B7AF7}"/>
              </a:ext>
            </a:extLst>
          </p:cNvPr>
          <p:cNvSpPr txBox="1"/>
          <p:nvPr/>
        </p:nvSpPr>
        <p:spPr>
          <a:xfrm>
            <a:off x="414779" y="2818613"/>
            <a:ext cx="1097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latin typeface="Comic Sans MS" panose="030F0702030302020204" pitchFamily="66" charset="0"/>
              </a:rPr>
              <a:t>Are you OK?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D9506FF-FD89-48EC-A076-145FD6B19F41}"/>
              </a:ext>
            </a:extLst>
          </p:cNvPr>
          <p:cNvSpPr txBox="1"/>
          <p:nvPr/>
        </p:nvSpPr>
        <p:spPr>
          <a:xfrm>
            <a:off x="895546" y="435433"/>
            <a:ext cx="346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1, 2, 3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年級</a:t>
            </a:r>
          </a:p>
        </p:txBody>
      </p:sp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id="{6661DDA8-54F2-4C5C-9E5F-2D38ECAEF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95802" y="2528528"/>
            <a:ext cx="406400" cy="4064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2AE626C-01FF-4A54-8024-34F182E5F87D}"/>
              </a:ext>
            </a:extLst>
          </p:cNvPr>
          <p:cNvSpPr txBox="1"/>
          <p:nvPr/>
        </p:nvSpPr>
        <p:spPr>
          <a:xfrm>
            <a:off x="1253763" y="3775042"/>
            <a:ext cx="944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+mj-ea"/>
                <a:ea typeface="+mj-ea"/>
              </a:rPr>
              <a:t>你還好嗎</a:t>
            </a:r>
            <a:r>
              <a:rPr lang="en-US" altLang="zh-TW" sz="4000" b="1" dirty="0">
                <a:latin typeface="+mj-ea"/>
                <a:ea typeface="+mj-ea"/>
              </a:rPr>
              <a:t>?</a:t>
            </a:r>
            <a:endParaRPr lang="zh-TW" altLang="en-US" sz="4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866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B700F25-9BB7-4293-99F4-AA414F9B7AF7}"/>
              </a:ext>
            </a:extLst>
          </p:cNvPr>
          <p:cNvSpPr txBox="1"/>
          <p:nvPr/>
        </p:nvSpPr>
        <p:spPr>
          <a:xfrm>
            <a:off x="414779" y="2818613"/>
            <a:ext cx="1097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latin typeface="Comic Sans MS" panose="030F0702030302020204" pitchFamily="66" charset="0"/>
              </a:rPr>
              <a:t>May I help you?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74C1D10-E95A-408A-A51C-03B1724E2230}"/>
              </a:ext>
            </a:extLst>
          </p:cNvPr>
          <p:cNvSpPr txBox="1"/>
          <p:nvPr/>
        </p:nvSpPr>
        <p:spPr>
          <a:xfrm>
            <a:off x="895546" y="435433"/>
            <a:ext cx="346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1, 2, 3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年級</a:t>
            </a: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0C221F32-D4ED-43B4-9FAF-DE41E7CEA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4383" y="2412213"/>
            <a:ext cx="406400" cy="4064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0010A90-A67B-44D7-BD63-1FC1954058BF}"/>
              </a:ext>
            </a:extLst>
          </p:cNvPr>
          <p:cNvSpPr txBox="1"/>
          <p:nvPr/>
        </p:nvSpPr>
        <p:spPr>
          <a:xfrm>
            <a:off x="1597843" y="3770763"/>
            <a:ext cx="944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+mj-ea"/>
                <a:ea typeface="+mj-ea"/>
              </a:rPr>
              <a:t>我可以幫你的忙嗎</a:t>
            </a:r>
            <a:r>
              <a:rPr lang="en-US" altLang="zh-TW" sz="4000" b="1" dirty="0">
                <a:latin typeface="+mj-ea"/>
                <a:ea typeface="+mj-ea"/>
              </a:rPr>
              <a:t>?</a:t>
            </a:r>
            <a:endParaRPr lang="zh-TW" altLang="en-US" sz="4000" b="1" dirty="0">
              <a:latin typeface="+mj-ea"/>
              <a:ea typeface="+mj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B5279F-C9FD-407D-92F7-022FB84D2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8499" y="4185500"/>
            <a:ext cx="2902764" cy="253109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F8038B0-58E0-44B4-802F-17EDD41804B9}"/>
              </a:ext>
            </a:extLst>
          </p:cNvPr>
          <p:cNvSpPr txBox="1"/>
          <p:nvPr/>
        </p:nvSpPr>
        <p:spPr>
          <a:xfrm>
            <a:off x="1148499" y="6862236"/>
            <a:ext cx="19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/>
              <a:t>未知的作者 的 </a:t>
            </a:r>
            <a:r>
              <a:rPr lang="zh-TW" altLang="en-US" sz="900">
                <a:hlinkClick r:id="rId6" tooltip="http://www.pngall.com/help-png"/>
              </a:rPr>
              <a:t>此相片</a:t>
            </a:r>
            <a:r>
              <a:rPr lang="zh-TW" altLang="en-US" sz="900"/>
              <a:t> 已透過 </a:t>
            </a:r>
            <a:r>
              <a:rPr lang="zh-TW" altLang="en-US" sz="900">
                <a:hlinkClick r:id="rId7" tooltip="https://creativecommons.org/licenses/by-nc/3.0/"/>
              </a:rPr>
              <a:t>CC BY-NC</a:t>
            </a:r>
            <a:r>
              <a:rPr lang="zh-TW" altLang="en-US" sz="900"/>
              <a:t> 授權</a:t>
            </a:r>
          </a:p>
        </p:txBody>
      </p:sp>
    </p:spTree>
    <p:extLst>
      <p:ext uri="{BB962C8B-B14F-4D97-AF65-F5344CB8AC3E}">
        <p14:creationId xmlns:p14="http://schemas.microsoft.com/office/powerpoint/2010/main" val="5831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9FA0122-B6F5-4C74-9F5F-30DE26006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696428"/>
            <a:ext cx="4581427" cy="2955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B700F25-9BB7-4293-99F4-AA414F9B7AF7}"/>
              </a:ext>
            </a:extLst>
          </p:cNvPr>
          <p:cNvSpPr txBox="1"/>
          <p:nvPr/>
        </p:nvSpPr>
        <p:spPr>
          <a:xfrm>
            <a:off x="414779" y="2818613"/>
            <a:ext cx="1097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latin typeface="Comic Sans MS" panose="030F0702030302020204" pitchFamily="66" charset="0"/>
              </a:rPr>
              <a:t>I’m sorry.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B85B912-60CC-48D3-8C00-E09B18A432E0}"/>
              </a:ext>
            </a:extLst>
          </p:cNvPr>
          <p:cNvSpPr txBox="1"/>
          <p:nvPr/>
        </p:nvSpPr>
        <p:spPr>
          <a:xfrm>
            <a:off x="895546" y="435433"/>
            <a:ext cx="346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1, 2, 3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年級</a:t>
            </a: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D8942782-01BD-4810-B666-6FCCF9D09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4713" y="2412213"/>
            <a:ext cx="406400" cy="4064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04320B8-DD35-4E02-B3DB-A9A77C21B6D0}"/>
              </a:ext>
            </a:extLst>
          </p:cNvPr>
          <p:cNvSpPr txBox="1"/>
          <p:nvPr/>
        </p:nvSpPr>
        <p:spPr>
          <a:xfrm>
            <a:off x="1178349" y="3808470"/>
            <a:ext cx="944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+mj-ea"/>
                <a:ea typeface="+mj-ea"/>
              </a:rPr>
              <a:t>對不起。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726F8B5-4551-41FC-8A90-57C8846DC5A6}"/>
              </a:ext>
            </a:extLst>
          </p:cNvPr>
          <p:cNvSpPr txBox="1"/>
          <p:nvPr/>
        </p:nvSpPr>
        <p:spPr>
          <a:xfrm>
            <a:off x="1178349" y="6421356"/>
            <a:ext cx="5905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/>
              <a:t>未知的作者 的 </a:t>
            </a:r>
            <a:r>
              <a:rPr lang="zh-TW" altLang="en-US" sz="900" dirty="0">
                <a:hlinkClick r:id="rId5" tooltip="https://www.onyxtruth.com/2017/08/23/i-am-sorry-for-face-it-blerds-are-better-off-dating-interracial/"/>
              </a:rPr>
              <a:t>此相片</a:t>
            </a:r>
            <a:r>
              <a:rPr lang="zh-TW" altLang="en-US" sz="900" dirty="0"/>
              <a:t> 已透過 </a:t>
            </a:r>
            <a:r>
              <a:rPr lang="zh-TW" altLang="en-US" sz="900" dirty="0">
                <a:hlinkClick r:id="rId7" tooltip="https://creativecommons.org/licenses/by-nc-nd/3.0/"/>
              </a:rPr>
              <a:t>CC BY-NC-ND</a:t>
            </a:r>
            <a:r>
              <a:rPr lang="zh-TW" altLang="en-US" sz="900" dirty="0"/>
              <a:t> 授權</a:t>
            </a:r>
          </a:p>
        </p:txBody>
      </p:sp>
    </p:spTree>
    <p:extLst>
      <p:ext uri="{BB962C8B-B14F-4D97-AF65-F5344CB8AC3E}">
        <p14:creationId xmlns:p14="http://schemas.microsoft.com/office/powerpoint/2010/main" val="23530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B700F25-9BB7-4293-99F4-AA414F9B7AF7}"/>
              </a:ext>
            </a:extLst>
          </p:cNvPr>
          <p:cNvSpPr txBox="1"/>
          <p:nvPr/>
        </p:nvSpPr>
        <p:spPr>
          <a:xfrm>
            <a:off x="414779" y="2818613"/>
            <a:ext cx="1097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latin typeface="Comic Sans MS" panose="030F0702030302020204" pitchFamily="66" charset="0"/>
              </a:rPr>
              <a:t>Thank you.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B85B912-60CC-48D3-8C00-E09B18A432E0}"/>
              </a:ext>
            </a:extLst>
          </p:cNvPr>
          <p:cNvSpPr txBox="1"/>
          <p:nvPr/>
        </p:nvSpPr>
        <p:spPr>
          <a:xfrm>
            <a:off x="895546" y="435433"/>
            <a:ext cx="346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1, 2, 3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年級</a:t>
            </a:r>
          </a:p>
        </p:txBody>
      </p:sp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id="{6FC35279-4C9D-497F-B3F3-C4DEC97BB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3765" y="2339680"/>
            <a:ext cx="406400" cy="4064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DD55610-044A-4129-A2C4-F1BE5CD3FB1D}"/>
              </a:ext>
            </a:extLst>
          </p:cNvPr>
          <p:cNvSpPr txBox="1"/>
          <p:nvPr/>
        </p:nvSpPr>
        <p:spPr>
          <a:xfrm>
            <a:off x="1597843" y="3770763"/>
            <a:ext cx="944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+mj-ea"/>
                <a:ea typeface="+mj-ea"/>
              </a:rPr>
              <a:t>謝謝。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0BE5651-2886-4EE4-B69B-871291633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9697" y="3196145"/>
            <a:ext cx="3124068" cy="312406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0B3EAB6-7439-4A38-84AB-2D0343825203}"/>
              </a:ext>
            </a:extLst>
          </p:cNvPr>
          <p:cNvSpPr txBox="1"/>
          <p:nvPr/>
        </p:nvSpPr>
        <p:spPr>
          <a:xfrm>
            <a:off x="669697" y="6320213"/>
            <a:ext cx="31240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/>
              <a:t>未知的作者 的 </a:t>
            </a:r>
            <a:r>
              <a:rPr lang="zh-TW" altLang="en-US" sz="900">
                <a:hlinkClick r:id="rId6" tooltip="https://www.flickr.com/photos/lin84/49896384038/"/>
              </a:rPr>
              <a:t>此相片</a:t>
            </a:r>
            <a:r>
              <a:rPr lang="zh-TW" altLang="en-US" sz="900"/>
              <a:t> 已透過 </a:t>
            </a:r>
            <a:r>
              <a:rPr lang="zh-TW" altLang="en-US" sz="900">
                <a:hlinkClick r:id="rId7" tooltip="https://creativecommons.org/licenses/by-nd/3.0/"/>
              </a:rPr>
              <a:t>CC BY-ND</a:t>
            </a:r>
            <a:r>
              <a:rPr lang="zh-TW" altLang="en-US" sz="900"/>
              <a:t> 授權</a:t>
            </a:r>
          </a:p>
        </p:txBody>
      </p:sp>
    </p:spTree>
    <p:extLst>
      <p:ext uri="{BB962C8B-B14F-4D97-AF65-F5344CB8AC3E}">
        <p14:creationId xmlns:p14="http://schemas.microsoft.com/office/powerpoint/2010/main" val="23214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130989</TotalTime>
  <Words>137</Words>
  <Application>Microsoft Office PowerPoint</Application>
  <PresentationFormat>寬螢幕</PresentationFormat>
  <Paragraphs>19</Paragraphs>
  <Slides>5</Slides>
  <Notes>0</Notes>
  <HiddenSlides>0</HiddenSlides>
  <MMClips>5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Arial</vt:lpstr>
      <vt:lpstr>Comic Sans MS</vt:lpstr>
      <vt:lpstr>Trebuchet MS</vt:lpstr>
      <vt:lpstr>Wingdings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學務處</dc:creator>
  <cp:lastModifiedBy>PE Desktop</cp:lastModifiedBy>
  <cp:revision>11</cp:revision>
  <dcterms:created xsi:type="dcterms:W3CDTF">2021-09-06T08:02:00Z</dcterms:created>
  <dcterms:modified xsi:type="dcterms:W3CDTF">2021-12-13T02:45:50Z</dcterms:modified>
</cp:coreProperties>
</file>